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3" r:id="rId1"/>
  </p:sldMasterIdLst>
  <p:notesMasterIdLst>
    <p:notesMasterId r:id="rId20"/>
  </p:notesMasterIdLst>
  <p:sldIdLst>
    <p:sldId id="256" r:id="rId2"/>
    <p:sldId id="259" r:id="rId3"/>
    <p:sldId id="258" r:id="rId4"/>
    <p:sldId id="260" r:id="rId5"/>
    <p:sldId id="261" r:id="rId6"/>
    <p:sldId id="262" r:id="rId7"/>
    <p:sldId id="263" r:id="rId8"/>
    <p:sldId id="264" r:id="rId9"/>
    <p:sldId id="265" r:id="rId10"/>
    <p:sldId id="267" r:id="rId11"/>
    <p:sldId id="269" r:id="rId12"/>
    <p:sldId id="270" r:id="rId13"/>
    <p:sldId id="271" r:id="rId14"/>
    <p:sldId id="273" r:id="rId15"/>
    <p:sldId id="275" r:id="rId16"/>
    <p:sldId id="277" r:id="rId17"/>
    <p:sldId id="278" r:id="rId18"/>
    <p:sldId id="27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049AC4-1868-A341-8864-0A59C4E6145E}" v="1103" dt="2025-04-21T14:10:10.4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63"/>
    <p:restoredTop sz="79322"/>
  </p:normalViewPr>
  <p:slideViewPr>
    <p:cSldViewPr snapToGrid="0">
      <p:cViewPr>
        <p:scale>
          <a:sx n="140" d="100"/>
          <a:sy n="140" d="100"/>
        </p:scale>
        <p:origin x="640" y="-3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dyut Baskar" userId="3b9a68ea17328623" providerId="LiveId" clId="{A2049AC4-1868-A341-8864-0A59C4E6145E}"/>
    <pc:docChg chg="undo redo custSel addSld delSld modSld">
      <pc:chgData name="Vidyut Baskar" userId="3b9a68ea17328623" providerId="LiveId" clId="{A2049AC4-1868-A341-8864-0A59C4E6145E}" dt="2025-04-21T16:53:41.810" v="8284" actId="20577"/>
      <pc:docMkLst>
        <pc:docMk/>
      </pc:docMkLst>
      <pc:sldChg chg="modSp mod">
        <pc:chgData name="Vidyut Baskar" userId="3b9a68ea17328623" providerId="LiveId" clId="{A2049AC4-1868-A341-8864-0A59C4E6145E}" dt="2025-04-19T04:33:18.445" v="204" actId="1076"/>
        <pc:sldMkLst>
          <pc:docMk/>
          <pc:sldMk cId="1342207894" sldId="256"/>
        </pc:sldMkLst>
        <pc:picChg chg="mod">
          <ac:chgData name="Vidyut Baskar" userId="3b9a68ea17328623" providerId="LiveId" clId="{A2049AC4-1868-A341-8864-0A59C4E6145E}" dt="2025-04-19T04:33:18.445" v="204" actId="1076"/>
          <ac:picMkLst>
            <pc:docMk/>
            <pc:sldMk cId="1342207894" sldId="256"/>
            <ac:picMk id="4" creationId="{0FFDC013-762E-32A5-C5DE-CC3F2FA1A00F}"/>
          </ac:picMkLst>
        </pc:picChg>
      </pc:sldChg>
      <pc:sldChg chg="modSp del">
        <pc:chgData name="Vidyut Baskar" userId="3b9a68ea17328623" providerId="LiveId" clId="{A2049AC4-1868-A341-8864-0A59C4E6145E}" dt="2025-04-19T03:37:19.503" v="38" actId="2696"/>
        <pc:sldMkLst>
          <pc:docMk/>
          <pc:sldMk cId="1418365261" sldId="257"/>
        </pc:sldMkLst>
      </pc:sldChg>
      <pc:sldChg chg="addSp delSp modSp new mod modNotesTx">
        <pc:chgData name="Vidyut Baskar" userId="3b9a68ea17328623" providerId="LiveId" clId="{A2049AC4-1868-A341-8864-0A59C4E6145E}" dt="2025-04-21T04:43:39.542" v="7483"/>
        <pc:sldMkLst>
          <pc:docMk/>
          <pc:sldMk cId="3542401369" sldId="258"/>
        </pc:sldMkLst>
        <pc:spChg chg="mod">
          <ac:chgData name="Vidyut Baskar" userId="3b9a68ea17328623" providerId="LiveId" clId="{A2049AC4-1868-A341-8864-0A59C4E6145E}" dt="2025-04-19T03:37:11.616" v="37" actId="20577"/>
          <ac:spMkLst>
            <pc:docMk/>
            <pc:sldMk cId="3542401369" sldId="258"/>
            <ac:spMk id="2" creationId="{12873F63-CEDB-43AB-2E98-5963FDFE5C17}"/>
          </ac:spMkLst>
        </pc:spChg>
        <pc:graphicFrameChg chg="add mod">
          <ac:chgData name="Vidyut Baskar" userId="3b9a68ea17328623" providerId="LiveId" clId="{A2049AC4-1868-A341-8864-0A59C4E6145E}" dt="2025-04-19T17:18:41.475" v="380" actId="1038"/>
          <ac:graphicFrameMkLst>
            <pc:docMk/>
            <pc:sldMk cId="3542401369" sldId="258"/>
            <ac:graphicFrameMk id="7" creationId="{F33A3B5D-828A-8423-1E6D-E8B749842DE0}"/>
          </ac:graphicFrameMkLst>
        </pc:graphicFrameChg>
      </pc:sldChg>
      <pc:sldChg chg="addSp delSp modSp new mod setBg modNotesTx">
        <pc:chgData name="Vidyut Baskar" userId="3b9a68ea17328623" providerId="LiveId" clId="{A2049AC4-1868-A341-8864-0A59C4E6145E}" dt="2025-04-21T04:43:28.557" v="7482"/>
        <pc:sldMkLst>
          <pc:docMk/>
          <pc:sldMk cId="3695085641" sldId="259"/>
        </pc:sldMkLst>
        <pc:spChg chg="add del mod">
          <ac:chgData name="Vidyut Baskar" userId="3b9a68ea17328623" providerId="LiveId" clId="{A2049AC4-1868-A341-8864-0A59C4E6145E}" dt="2025-04-19T17:18:27.111" v="379" actId="1076"/>
          <ac:spMkLst>
            <pc:docMk/>
            <pc:sldMk cId="3695085641" sldId="259"/>
            <ac:spMk id="2" creationId="{07B282D9-0DE8-E8C3-8D46-A0EF191C145A}"/>
          </ac:spMkLst>
        </pc:spChg>
        <pc:spChg chg="add mod">
          <ac:chgData name="Vidyut Baskar" userId="3b9a68ea17328623" providerId="LiveId" clId="{A2049AC4-1868-A341-8864-0A59C4E6145E}" dt="2025-04-20T01:18:26.288" v="2861" actId="20577"/>
          <ac:spMkLst>
            <pc:docMk/>
            <pc:sldMk cId="3695085641" sldId="259"/>
            <ac:spMk id="30" creationId="{A8EDACF6-56CD-6E9E-B744-42982BAAB2CF}"/>
          </ac:spMkLst>
        </pc:spChg>
        <pc:spChg chg="add mod">
          <ac:chgData name="Vidyut Baskar" userId="3b9a68ea17328623" providerId="LiveId" clId="{A2049AC4-1868-A341-8864-0A59C4E6145E}" dt="2025-04-21T01:15:01.887" v="7243" actId="1037"/>
          <ac:spMkLst>
            <pc:docMk/>
            <pc:sldMk cId="3695085641" sldId="259"/>
            <ac:spMk id="32" creationId="{1CB087F2-4253-B52C-0D18-D043C6303C52}"/>
          </ac:spMkLst>
        </pc:spChg>
        <pc:graphicFrameChg chg="add mod modGraphic">
          <ac:chgData name="Vidyut Baskar" userId="3b9a68ea17328623" providerId="LiveId" clId="{A2049AC4-1868-A341-8864-0A59C4E6145E}" dt="2025-04-20T01:18:40.475" v="2864" actId="1076"/>
          <ac:graphicFrameMkLst>
            <pc:docMk/>
            <pc:sldMk cId="3695085641" sldId="259"/>
            <ac:graphicFrameMk id="31" creationId="{36DD3C76-3394-192F-5C1F-AE11BBEBC75A}"/>
          </ac:graphicFrameMkLst>
        </pc:graphicFrameChg>
        <pc:picChg chg="add mod">
          <ac:chgData name="Vidyut Baskar" userId="3b9a68ea17328623" providerId="LiveId" clId="{A2049AC4-1868-A341-8864-0A59C4E6145E}" dt="2025-04-21T01:10:02.001" v="7091" actId="1036"/>
          <ac:picMkLst>
            <pc:docMk/>
            <pc:sldMk cId="3695085641" sldId="259"/>
            <ac:picMk id="27" creationId="{40CB382D-D872-9C24-0351-092CED0572B3}"/>
          </ac:picMkLst>
        </pc:picChg>
        <pc:picChg chg="add mod">
          <ac:chgData name="Vidyut Baskar" userId="3b9a68ea17328623" providerId="LiveId" clId="{A2049AC4-1868-A341-8864-0A59C4E6145E}" dt="2025-04-21T01:10:09.450" v="7114" actId="1036"/>
          <ac:picMkLst>
            <pc:docMk/>
            <pc:sldMk cId="3695085641" sldId="259"/>
            <ac:picMk id="29" creationId="{ED0DB4E6-AD82-3027-C9CE-468E14EACBB5}"/>
          </ac:picMkLst>
        </pc:picChg>
      </pc:sldChg>
      <pc:sldChg chg="modSp new mod modNotesTx">
        <pc:chgData name="Vidyut Baskar" userId="3b9a68ea17328623" providerId="LiveId" clId="{A2049AC4-1868-A341-8864-0A59C4E6145E}" dt="2025-04-21T04:43:48.582" v="7484"/>
        <pc:sldMkLst>
          <pc:docMk/>
          <pc:sldMk cId="116467541" sldId="260"/>
        </pc:sldMkLst>
        <pc:spChg chg="mod">
          <ac:chgData name="Vidyut Baskar" userId="3b9a68ea17328623" providerId="LiveId" clId="{A2049AC4-1868-A341-8864-0A59C4E6145E}" dt="2025-04-19T21:16:15.936" v="1854" actId="20577"/>
          <ac:spMkLst>
            <pc:docMk/>
            <pc:sldMk cId="116467541" sldId="260"/>
            <ac:spMk id="2" creationId="{4108423A-43EC-4A48-D9EC-C5566774791E}"/>
          </ac:spMkLst>
        </pc:spChg>
        <pc:spChg chg="mod">
          <ac:chgData name="Vidyut Baskar" userId="3b9a68ea17328623" providerId="LiveId" clId="{A2049AC4-1868-A341-8864-0A59C4E6145E}" dt="2025-04-21T00:46:48.177" v="7065" actId="20577"/>
          <ac:spMkLst>
            <pc:docMk/>
            <pc:sldMk cId="116467541" sldId="260"/>
            <ac:spMk id="3" creationId="{5EB4FBE0-F15F-D3CF-EAC3-827FB7FEFF50}"/>
          </ac:spMkLst>
        </pc:spChg>
      </pc:sldChg>
      <pc:sldChg chg="addSp delSp modSp new mod modNotesTx">
        <pc:chgData name="Vidyut Baskar" userId="3b9a68ea17328623" providerId="LiveId" clId="{A2049AC4-1868-A341-8864-0A59C4E6145E}" dt="2025-04-21T04:43:54.696" v="7485"/>
        <pc:sldMkLst>
          <pc:docMk/>
          <pc:sldMk cId="2515802313" sldId="261"/>
        </pc:sldMkLst>
        <pc:spChg chg="mod">
          <ac:chgData name="Vidyut Baskar" userId="3b9a68ea17328623" providerId="LiveId" clId="{A2049AC4-1868-A341-8864-0A59C4E6145E}" dt="2025-04-20T02:40:22.020" v="3746" actId="1076"/>
          <ac:spMkLst>
            <pc:docMk/>
            <pc:sldMk cId="2515802313" sldId="261"/>
            <ac:spMk id="2" creationId="{4092A106-30FA-39F8-7F06-2CDDEEB43951}"/>
          </ac:spMkLst>
        </pc:spChg>
        <pc:spChg chg="del mod">
          <ac:chgData name="Vidyut Baskar" userId="3b9a68ea17328623" providerId="LiveId" clId="{A2049AC4-1868-A341-8864-0A59C4E6145E}" dt="2025-04-20T02:37:21.907" v="3671" actId="478"/>
          <ac:spMkLst>
            <pc:docMk/>
            <pc:sldMk cId="2515802313" sldId="261"/>
            <ac:spMk id="3" creationId="{BC0860EA-5A74-8C3F-F6AE-723CD8435E0E}"/>
          </ac:spMkLst>
        </pc:spChg>
        <pc:spChg chg="add del mod">
          <ac:chgData name="Vidyut Baskar" userId="3b9a68ea17328623" providerId="LiveId" clId="{A2049AC4-1868-A341-8864-0A59C4E6145E}" dt="2025-04-20T02:38:04.352" v="3672" actId="1032"/>
          <ac:spMkLst>
            <pc:docMk/>
            <pc:sldMk cId="2515802313" sldId="261"/>
            <ac:spMk id="6" creationId="{88D123A8-066E-1360-B1B4-4FF49F642CAD}"/>
          </ac:spMkLst>
        </pc:spChg>
        <pc:spChg chg="add del mod">
          <ac:chgData name="Vidyut Baskar" userId="3b9a68ea17328623" providerId="LiveId" clId="{A2049AC4-1868-A341-8864-0A59C4E6145E}" dt="2025-04-20T02:40:03.037" v="3745" actId="1032"/>
          <ac:spMkLst>
            <pc:docMk/>
            <pc:sldMk cId="2515802313" sldId="261"/>
            <ac:spMk id="9" creationId="{A4EC6414-17E8-15E9-0DA9-A63505DCDC7F}"/>
          </ac:spMkLst>
        </pc:spChg>
        <pc:graphicFrameChg chg="add del mod modGraphic">
          <ac:chgData name="Vidyut Baskar" userId="3b9a68ea17328623" providerId="LiveId" clId="{A2049AC4-1868-A341-8864-0A59C4E6145E}" dt="2025-04-20T02:39:45.873" v="3744" actId="478"/>
          <ac:graphicFrameMkLst>
            <pc:docMk/>
            <pc:sldMk cId="2515802313" sldId="261"/>
            <ac:graphicFrameMk id="7" creationId="{BF7FB0A1-6AE9-0622-04F6-80ACF57468F6}"/>
          </ac:graphicFrameMkLst>
        </pc:graphicFrameChg>
        <pc:graphicFrameChg chg="add mod modGraphic">
          <ac:chgData name="Vidyut Baskar" userId="3b9a68ea17328623" providerId="LiveId" clId="{A2049AC4-1868-A341-8864-0A59C4E6145E}" dt="2025-04-20T02:44:15.045" v="4150" actId="208"/>
          <ac:graphicFrameMkLst>
            <pc:docMk/>
            <pc:sldMk cId="2515802313" sldId="261"/>
            <ac:graphicFrameMk id="10" creationId="{E5EA4DC0-39CC-C255-989B-D07CDA99C82E}"/>
          </ac:graphicFrameMkLst>
        </pc:graphicFrameChg>
        <pc:picChg chg="add del mod">
          <ac:chgData name="Vidyut Baskar" userId="3b9a68ea17328623" providerId="LiveId" clId="{A2049AC4-1868-A341-8864-0A59C4E6145E}" dt="2025-04-20T02:37:19.163" v="3670" actId="478"/>
          <ac:picMkLst>
            <pc:docMk/>
            <pc:sldMk cId="2515802313" sldId="261"/>
            <ac:picMk id="4" creationId="{4822BD0C-F4DF-B8CB-0931-B5AB9833D31E}"/>
          </ac:picMkLst>
        </pc:picChg>
      </pc:sldChg>
      <pc:sldChg chg="addSp delSp modSp new mod modNotesTx">
        <pc:chgData name="Vidyut Baskar" userId="3b9a68ea17328623" providerId="LiveId" clId="{A2049AC4-1868-A341-8864-0A59C4E6145E}" dt="2025-04-21T04:44:01.682" v="7486"/>
        <pc:sldMkLst>
          <pc:docMk/>
          <pc:sldMk cId="3411937887" sldId="262"/>
        </pc:sldMkLst>
        <pc:spChg chg="mod">
          <ac:chgData name="Vidyut Baskar" userId="3b9a68ea17328623" providerId="LiveId" clId="{A2049AC4-1868-A341-8864-0A59C4E6145E}" dt="2025-04-19T22:38:37.939" v="1913" actId="1076"/>
          <ac:spMkLst>
            <pc:docMk/>
            <pc:sldMk cId="3411937887" sldId="262"/>
            <ac:spMk id="2" creationId="{86C46177-58DF-792B-5EC9-D0454F466C1B}"/>
          </ac:spMkLst>
        </pc:spChg>
        <pc:spChg chg="add mod">
          <ac:chgData name="Vidyut Baskar" userId="3b9a68ea17328623" providerId="LiveId" clId="{A2049AC4-1868-A341-8864-0A59C4E6145E}" dt="2025-04-20T16:52:42.514" v="4887" actId="20577"/>
          <ac:spMkLst>
            <pc:docMk/>
            <pc:sldMk cId="3411937887" sldId="262"/>
            <ac:spMk id="7" creationId="{3C4D1931-3B84-C03D-9B6B-ADAFCE1A4F21}"/>
          </ac:spMkLst>
        </pc:spChg>
        <pc:picChg chg="add mod">
          <ac:chgData name="Vidyut Baskar" userId="3b9a68ea17328623" providerId="LiveId" clId="{A2049AC4-1868-A341-8864-0A59C4E6145E}" dt="2025-04-19T22:53:07.637" v="1933" actId="1037"/>
          <ac:picMkLst>
            <pc:docMk/>
            <pc:sldMk cId="3411937887" sldId="262"/>
            <ac:picMk id="6" creationId="{2A0DA473-74DA-F821-C6DA-30299D586E8E}"/>
          </ac:picMkLst>
        </pc:picChg>
      </pc:sldChg>
      <pc:sldChg chg="addSp delSp modSp new mod modNotesTx">
        <pc:chgData name="Vidyut Baskar" userId="3b9a68ea17328623" providerId="LiveId" clId="{A2049AC4-1868-A341-8864-0A59C4E6145E}" dt="2025-04-21T04:44:07.554" v="7487"/>
        <pc:sldMkLst>
          <pc:docMk/>
          <pc:sldMk cId="209770124" sldId="263"/>
        </pc:sldMkLst>
        <pc:spChg chg="mod">
          <ac:chgData name="Vidyut Baskar" userId="3b9a68ea17328623" providerId="LiveId" clId="{A2049AC4-1868-A341-8864-0A59C4E6145E}" dt="2025-04-19T22:20:31.478" v="1898" actId="313"/>
          <ac:spMkLst>
            <pc:docMk/>
            <pc:sldMk cId="209770124" sldId="263"/>
            <ac:spMk id="2" creationId="{EA49505F-3B89-F589-8F3A-390ADE3D6038}"/>
          </ac:spMkLst>
        </pc:spChg>
        <pc:spChg chg="mod">
          <ac:chgData name="Vidyut Baskar" userId="3b9a68ea17328623" providerId="LiveId" clId="{A2049AC4-1868-A341-8864-0A59C4E6145E}" dt="2025-04-21T01:38:17.703" v="7244" actId="20577"/>
          <ac:spMkLst>
            <pc:docMk/>
            <pc:sldMk cId="209770124" sldId="263"/>
            <ac:spMk id="3" creationId="{5ED18DC9-0970-753E-9B78-D36F843108BE}"/>
          </ac:spMkLst>
        </pc:spChg>
        <pc:picChg chg="add mod">
          <ac:chgData name="Vidyut Baskar" userId="3b9a68ea17328623" providerId="LiveId" clId="{A2049AC4-1868-A341-8864-0A59C4E6145E}" dt="2025-04-20T16:53:13.748" v="4937" actId="1076"/>
          <ac:picMkLst>
            <pc:docMk/>
            <pc:sldMk cId="209770124" sldId="263"/>
            <ac:picMk id="6" creationId="{80C2F578-420D-674D-FD08-77E669D054D4}"/>
          </ac:picMkLst>
        </pc:picChg>
      </pc:sldChg>
      <pc:sldChg chg="addSp modSp new mod modNotesTx">
        <pc:chgData name="Vidyut Baskar" userId="3b9a68ea17328623" providerId="LiveId" clId="{A2049AC4-1868-A341-8864-0A59C4E6145E}" dt="2025-04-21T04:44:14.827" v="7488"/>
        <pc:sldMkLst>
          <pc:docMk/>
          <pc:sldMk cId="3210406845" sldId="264"/>
        </pc:sldMkLst>
        <pc:spChg chg="mod">
          <ac:chgData name="Vidyut Baskar" userId="3b9a68ea17328623" providerId="LiveId" clId="{A2049AC4-1868-A341-8864-0A59C4E6145E}" dt="2025-04-19T21:13:04.270" v="1439" actId="20577"/>
          <ac:spMkLst>
            <pc:docMk/>
            <pc:sldMk cId="3210406845" sldId="264"/>
            <ac:spMk id="2" creationId="{C5BFE535-6DF6-9095-ADB9-53FDE118D34E}"/>
          </ac:spMkLst>
        </pc:spChg>
        <pc:spChg chg="mod">
          <ac:chgData name="Vidyut Baskar" userId="3b9a68ea17328623" providerId="LiveId" clId="{A2049AC4-1868-A341-8864-0A59C4E6145E}" dt="2025-04-20T16:56:43.940" v="5478" actId="1037"/>
          <ac:spMkLst>
            <pc:docMk/>
            <pc:sldMk cId="3210406845" sldId="264"/>
            <ac:spMk id="3" creationId="{3EF2B496-C291-5B5C-496E-860AD5A263A4}"/>
          </ac:spMkLst>
        </pc:spChg>
        <pc:picChg chg="add mod">
          <ac:chgData name="Vidyut Baskar" userId="3b9a68ea17328623" providerId="LiveId" clId="{A2049AC4-1868-A341-8864-0A59C4E6145E}" dt="2025-04-21T03:33:13.347" v="7251" actId="1037"/>
          <ac:picMkLst>
            <pc:docMk/>
            <pc:sldMk cId="3210406845" sldId="264"/>
            <ac:picMk id="4" creationId="{74197E74-7739-7448-9691-163DB68D14AD}"/>
          </ac:picMkLst>
        </pc:picChg>
      </pc:sldChg>
      <pc:sldChg chg="addSp modSp new mod modNotesTx">
        <pc:chgData name="Vidyut Baskar" userId="3b9a68ea17328623" providerId="LiveId" clId="{A2049AC4-1868-A341-8864-0A59C4E6145E}" dt="2025-04-21T16:53:41.810" v="8284" actId="20577"/>
        <pc:sldMkLst>
          <pc:docMk/>
          <pc:sldMk cId="1575624635" sldId="265"/>
        </pc:sldMkLst>
        <pc:spChg chg="mod">
          <ac:chgData name="Vidyut Baskar" userId="3b9a68ea17328623" providerId="LiveId" clId="{A2049AC4-1868-A341-8864-0A59C4E6145E}" dt="2025-04-19T23:30:01.185" v="1964" actId="20577"/>
          <ac:spMkLst>
            <pc:docMk/>
            <pc:sldMk cId="1575624635" sldId="265"/>
            <ac:spMk id="2" creationId="{DFCC0609-F4FF-25B4-BC63-3AFAF7C9A802}"/>
          </ac:spMkLst>
        </pc:spChg>
        <pc:spChg chg="mod">
          <ac:chgData name="Vidyut Baskar" userId="3b9a68ea17328623" providerId="LiveId" clId="{A2049AC4-1868-A341-8864-0A59C4E6145E}" dt="2025-04-21T16:53:36.706" v="8282" actId="20577"/>
          <ac:spMkLst>
            <pc:docMk/>
            <pc:sldMk cId="1575624635" sldId="265"/>
            <ac:spMk id="3" creationId="{991EF862-FE41-0B2B-7E0B-AD4DD4A80841}"/>
          </ac:spMkLst>
        </pc:spChg>
        <pc:picChg chg="add mod">
          <ac:chgData name="Vidyut Baskar" userId="3b9a68ea17328623" providerId="LiveId" clId="{A2049AC4-1868-A341-8864-0A59C4E6145E}" dt="2025-04-21T04:28:29.548" v="7269" actId="1076"/>
          <ac:picMkLst>
            <pc:docMk/>
            <pc:sldMk cId="1575624635" sldId="265"/>
            <ac:picMk id="5" creationId="{4209EAE3-91E8-1E3C-F149-6D21FF6103A1}"/>
          </ac:picMkLst>
        </pc:picChg>
        <pc:picChg chg="add mod">
          <ac:chgData name="Vidyut Baskar" userId="3b9a68ea17328623" providerId="LiveId" clId="{A2049AC4-1868-A341-8864-0A59C4E6145E}" dt="2025-04-21T04:30:36.715" v="7471" actId="1076"/>
          <ac:picMkLst>
            <pc:docMk/>
            <pc:sldMk cId="1575624635" sldId="265"/>
            <ac:picMk id="7" creationId="{39EB266D-04A2-5D9E-479B-4D1171A39B8B}"/>
          </ac:picMkLst>
        </pc:picChg>
      </pc:sldChg>
      <pc:sldChg chg="modSp new del mod modNotesTx">
        <pc:chgData name="Vidyut Baskar" userId="3b9a68ea17328623" providerId="LiveId" clId="{A2049AC4-1868-A341-8864-0A59C4E6145E}" dt="2025-04-21T04:36:58.830" v="7481" actId="2696"/>
        <pc:sldMkLst>
          <pc:docMk/>
          <pc:sldMk cId="378034788" sldId="266"/>
        </pc:sldMkLst>
      </pc:sldChg>
      <pc:sldChg chg="addSp delSp modSp new mod modNotesTx">
        <pc:chgData name="Vidyut Baskar" userId="3b9a68ea17328623" providerId="LiveId" clId="{A2049AC4-1868-A341-8864-0A59C4E6145E}" dt="2025-04-21T16:38:09.674" v="8280" actId="20577"/>
        <pc:sldMkLst>
          <pc:docMk/>
          <pc:sldMk cId="2299585912" sldId="267"/>
        </pc:sldMkLst>
        <pc:spChg chg="mod">
          <ac:chgData name="Vidyut Baskar" userId="3b9a68ea17328623" providerId="LiveId" clId="{A2049AC4-1868-A341-8864-0A59C4E6145E}" dt="2025-04-20T02:47:42.323" v="4180" actId="313"/>
          <ac:spMkLst>
            <pc:docMk/>
            <pc:sldMk cId="2299585912" sldId="267"/>
            <ac:spMk id="2" creationId="{20C5183C-7EE9-1B55-F363-80BE6C341CE9}"/>
          </ac:spMkLst>
        </pc:spChg>
        <pc:spChg chg="del">
          <ac:chgData name="Vidyut Baskar" userId="3b9a68ea17328623" providerId="LiveId" clId="{A2049AC4-1868-A341-8864-0A59C4E6145E}" dt="2025-04-20T02:48:19.977" v="4181" actId="3680"/>
          <ac:spMkLst>
            <pc:docMk/>
            <pc:sldMk cId="2299585912" sldId="267"/>
            <ac:spMk id="3" creationId="{D29F28A8-09E6-77D0-86CA-FE044A3BC79D}"/>
          </ac:spMkLst>
        </pc:spChg>
        <pc:graphicFrameChg chg="add mod ord modGraphic">
          <ac:chgData name="Vidyut Baskar" userId="3b9a68ea17328623" providerId="LiveId" clId="{A2049AC4-1868-A341-8864-0A59C4E6145E}" dt="2025-04-21T16:32:56.534" v="8270" actId="20577"/>
          <ac:graphicFrameMkLst>
            <pc:docMk/>
            <pc:sldMk cId="2299585912" sldId="267"/>
            <ac:graphicFrameMk id="4" creationId="{D8A2A01B-E7FE-DF1C-DF7E-FA1AB9EFBBA4}"/>
          </ac:graphicFrameMkLst>
        </pc:graphicFrameChg>
      </pc:sldChg>
      <pc:sldChg chg="addSp modSp new del mod modNotesTx">
        <pc:chgData name="Vidyut Baskar" userId="3b9a68ea17328623" providerId="LiveId" clId="{A2049AC4-1868-A341-8864-0A59C4E6145E}" dt="2025-04-21T13:42:13.900" v="8073" actId="2696"/>
        <pc:sldMkLst>
          <pc:docMk/>
          <pc:sldMk cId="2473690769" sldId="268"/>
        </pc:sldMkLst>
        <pc:picChg chg="add mod">
          <ac:chgData name="Vidyut Baskar" userId="3b9a68ea17328623" providerId="LiveId" clId="{A2049AC4-1868-A341-8864-0A59C4E6145E}" dt="2025-04-20T03:07:12.859" v="4518" actId="1076"/>
          <ac:picMkLst>
            <pc:docMk/>
            <pc:sldMk cId="2473690769" sldId="268"/>
            <ac:picMk id="4" creationId="{0D46236E-DD24-CC85-086A-5C8B7E7B90F5}"/>
          </ac:picMkLst>
        </pc:picChg>
      </pc:sldChg>
      <pc:sldChg chg="addSp delSp modSp new mod modNotesTx">
        <pc:chgData name="Vidyut Baskar" userId="3b9a68ea17328623" providerId="LiveId" clId="{A2049AC4-1868-A341-8864-0A59C4E6145E}" dt="2025-04-21T14:10:36.425" v="8263" actId="1035"/>
        <pc:sldMkLst>
          <pc:docMk/>
          <pc:sldMk cId="1581810558" sldId="269"/>
        </pc:sldMkLst>
        <pc:spChg chg="mod">
          <ac:chgData name="Vidyut Baskar" userId="3b9a68ea17328623" providerId="LiveId" clId="{A2049AC4-1868-A341-8864-0A59C4E6145E}" dt="2025-04-19T21:14:06.275" v="1566" actId="20577"/>
          <ac:spMkLst>
            <pc:docMk/>
            <pc:sldMk cId="1581810558" sldId="269"/>
            <ac:spMk id="2" creationId="{507F3F90-7DBF-9C29-8AB0-05BD497D5FD4}"/>
          </ac:spMkLst>
        </pc:spChg>
        <pc:spChg chg="mod">
          <ac:chgData name="Vidyut Baskar" userId="3b9a68ea17328623" providerId="LiveId" clId="{A2049AC4-1868-A341-8864-0A59C4E6145E}" dt="2025-04-21T14:10:36.425" v="8263" actId="1035"/>
          <ac:spMkLst>
            <pc:docMk/>
            <pc:sldMk cId="1581810558" sldId="269"/>
            <ac:spMk id="3" creationId="{6F7F86E5-D6E0-1C13-C7D3-DDBDC006F229}"/>
          </ac:spMkLst>
        </pc:spChg>
        <pc:picChg chg="add del mod">
          <ac:chgData name="Vidyut Baskar" userId="3b9a68ea17328623" providerId="LiveId" clId="{A2049AC4-1868-A341-8864-0A59C4E6145E}" dt="2025-04-21T14:07:45.544" v="8228" actId="478"/>
          <ac:picMkLst>
            <pc:docMk/>
            <pc:sldMk cId="1581810558" sldId="269"/>
            <ac:picMk id="5" creationId="{2F33AAA9-3C1F-B719-7D64-1413E121C7D1}"/>
          </ac:picMkLst>
        </pc:picChg>
        <pc:picChg chg="add del mod">
          <ac:chgData name="Vidyut Baskar" userId="3b9a68ea17328623" providerId="LiveId" clId="{A2049AC4-1868-A341-8864-0A59C4E6145E}" dt="2025-04-21T14:10:12.058" v="8243" actId="478"/>
          <ac:picMkLst>
            <pc:docMk/>
            <pc:sldMk cId="1581810558" sldId="269"/>
            <ac:picMk id="7" creationId="{34D292E2-8B72-806D-23E0-0186504A3C64}"/>
          </ac:picMkLst>
        </pc:picChg>
        <pc:picChg chg="add mod">
          <ac:chgData name="Vidyut Baskar" userId="3b9a68ea17328623" providerId="LiveId" clId="{A2049AC4-1868-A341-8864-0A59C4E6145E}" dt="2025-04-21T14:10:32.569" v="8258" actId="1035"/>
          <ac:picMkLst>
            <pc:docMk/>
            <pc:sldMk cId="1581810558" sldId="269"/>
            <ac:picMk id="9" creationId="{B7F5EBF6-6522-7DF7-87F2-7606B9298730}"/>
          </ac:picMkLst>
        </pc:picChg>
      </pc:sldChg>
      <pc:sldChg chg="addSp delSp modSp new mod modNotesTx">
        <pc:chgData name="Vidyut Baskar" userId="3b9a68ea17328623" providerId="LiveId" clId="{A2049AC4-1868-A341-8864-0A59C4E6145E}" dt="2025-04-21T13:44:55.600" v="8145"/>
        <pc:sldMkLst>
          <pc:docMk/>
          <pc:sldMk cId="527272231" sldId="270"/>
        </pc:sldMkLst>
        <pc:spChg chg="mod">
          <ac:chgData name="Vidyut Baskar" userId="3b9a68ea17328623" providerId="LiveId" clId="{A2049AC4-1868-A341-8864-0A59C4E6145E}" dt="2025-04-20T23:12:04.576" v="6969" actId="1076"/>
          <ac:spMkLst>
            <pc:docMk/>
            <pc:sldMk cId="527272231" sldId="270"/>
            <ac:spMk id="2" creationId="{9CB98759-DCE8-794A-6A75-4D4DD5BC0FC8}"/>
          </ac:spMkLst>
        </pc:spChg>
        <pc:spChg chg="del mod">
          <ac:chgData name="Vidyut Baskar" userId="3b9a68ea17328623" providerId="LiveId" clId="{A2049AC4-1868-A341-8864-0A59C4E6145E}" dt="2025-04-20T22:44:48.661" v="6710" actId="478"/>
          <ac:spMkLst>
            <pc:docMk/>
            <pc:sldMk cId="527272231" sldId="270"/>
            <ac:spMk id="3" creationId="{146374AD-29A8-C834-631A-AF35369DC6F0}"/>
          </ac:spMkLst>
        </pc:spChg>
        <pc:spChg chg="add del mod">
          <ac:chgData name="Vidyut Baskar" userId="3b9a68ea17328623" providerId="LiveId" clId="{A2049AC4-1868-A341-8864-0A59C4E6145E}" dt="2025-04-21T00:16:48.597" v="7021" actId="478"/>
          <ac:spMkLst>
            <pc:docMk/>
            <pc:sldMk cId="527272231" sldId="270"/>
            <ac:spMk id="5" creationId="{D6AA9645-3A3E-852E-0C97-26ACB76FC1B9}"/>
          </ac:spMkLst>
        </pc:spChg>
        <pc:spChg chg="add del mod">
          <ac:chgData name="Vidyut Baskar" userId="3b9a68ea17328623" providerId="LiveId" clId="{A2049AC4-1868-A341-8864-0A59C4E6145E}" dt="2025-04-20T22:46:50.385" v="6716"/>
          <ac:spMkLst>
            <pc:docMk/>
            <pc:sldMk cId="527272231" sldId="270"/>
            <ac:spMk id="7" creationId="{935324EC-C9C0-374E-2BEF-72A26FD34724}"/>
          </ac:spMkLst>
        </pc:spChg>
        <pc:spChg chg="add del mod">
          <ac:chgData name="Vidyut Baskar" userId="3b9a68ea17328623" providerId="LiveId" clId="{A2049AC4-1868-A341-8864-0A59C4E6145E}" dt="2025-04-20T22:50:22.071" v="6725"/>
          <ac:spMkLst>
            <pc:docMk/>
            <pc:sldMk cId="527272231" sldId="270"/>
            <ac:spMk id="13" creationId="{8BDC3D09-6C6F-4547-9BEE-15AB62E5C38A}"/>
          </ac:spMkLst>
        </pc:spChg>
        <pc:spChg chg="add mod">
          <ac:chgData name="Vidyut Baskar" userId="3b9a68ea17328623" providerId="LiveId" clId="{A2049AC4-1868-A341-8864-0A59C4E6145E}" dt="2025-04-20T23:12:19.832" v="6971" actId="313"/>
          <ac:spMkLst>
            <pc:docMk/>
            <pc:sldMk cId="527272231" sldId="270"/>
            <ac:spMk id="16" creationId="{CED6F17D-4EFD-644B-9251-37B04DC13422}"/>
          </ac:spMkLst>
        </pc:spChg>
        <pc:graphicFrameChg chg="add mod modGraphic">
          <ac:chgData name="Vidyut Baskar" userId="3b9a68ea17328623" providerId="LiveId" clId="{A2049AC4-1868-A341-8864-0A59C4E6145E}" dt="2025-04-20T22:51:22.339" v="6799" actId="14100"/>
          <ac:graphicFrameMkLst>
            <pc:docMk/>
            <pc:sldMk cId="527272231" sldId="270"/>
            <ac:graphicFrameMk id="4" creationId="{F4630D45-5A39-562A-FED5-CEAA0B9333CD}"/>
          </ac:graphicFrameMkLst>
        </pc:graphicFrameChg>
        <pc:picChg chg="add mod">
          <ac:chgData name="Vidyut Baskar" userId="3b9a68ea17328623" providerId="LiveId" clId="{A2049AC4-1868-A341-8864-0A59C4E6145E}" dt="2025-04-20T22:44:59.264" v="6715"/>
          <ac:picMkLst>
            <pc:docMk/>
            <pc:sldMk cId="527272231" sldId="270"/>
            <ac:picMk id="9" creationId="{5D0B0CFA-3270-7AC8-9393-7D67C028B9CB}"/>
          </ac:picMkLst>
        </pc:picChg>
        <pc:picChg chg="add del mod">
          <ac:chgData name="Vidyut Baskar" userId="3b9a68ea17328623" providerId="LiveId" clId="{A2049AC4-1868-A341-8864-0A59C4E6145E}" dt="2025-04-20T22:50:16.156" v="6724" actId="478"/>
          <ac:picMkLst>
            <pc:docMk/>
            <pc:sldMk cId="527272231" sldId="270"/>
            <ac:picMk id="11" creationId="{3F1EA82F-C974-C690-C24B-18EFDE66F67B}"/>
          </ac:picMkLst>
        </pc:picChg>
        <pc:picChg chg="add mod">
          <ac:chgData name="Vidyut Baskar" userId="3b9a68ea17328623" providerId="LiveId" clId="{A2049AC4-1868-A341-8864-0A59C4E6145E}" dt="2025-04-21T00:17:38.452" v="7034" actId="1036"/>
          <ac:picMkLst>
            <pc:docMk/>
            <pc:sldMk cId="527272231" sldId="270"/>
            <ac:picMk id="15" creationId="{7264AC19-9460-064E-5067-1A778DBD6B41}"/>
          </ac:picMkLst>
        </pc:picChg>
      </pc:sldChg>
      <pc:sldChg chg="addSp modSp new mod modNotesTx">
        <pc:chgData name="Vidyut Baskar" userId="3b9a68ea17328623" providerId="LiveId" clId="{A2049AC4-1868-A341-8864-0A59C4E6145E}" dt="2025-04-21T13:45:55.346" v="8146"/>
        <pc:sldMkLst>
          <pc:docMk/>
          <pc:sldMk cId="2170291654" sldId="271"/>
        </pc:sldMkLst>
        <pc:spChg chg="mod">
          <ac:chgData name="Vidyut Baskar" userId="3b9a68ea17328623" providerId="LiveId" clId="{A2049AC4-1868-A341-8864-0A59C4E6145E}" dt="2025-04-21T00:17:26.112" v="7023" actId="1076"/>
          <ac:spMkLst>
            <pc:docMk/>
            <pc:sldMk cId="2170291654" sldId="271"/>
            <ac:spMk id="2" creationId="{82ABAB77-1847-55E9-E41D-134AD8F3D9C7}"/>
          </ac:spMkLst>
        </pc:spChg>
        <pc:spChg chg="mod">
          <ac:chgData name="Vidyut Baskar" userId="3b9a68ea17328623" providerId="LiveId" clId="{A2049AC4-1868-A341-8864-0A59C4E6145E}" dt="2025-04-21T00:01:37.802" v="7017" actId="1076"/>
          <ac:spMkLst>
            <pc:docMk/>
            <pc:sldMk cId="2170291654" sldId="271"/>
            <ac:spMk id="3" creationId="{891F7E36-6D1E-BE81-8097-4D9F56EDADC8}"/>
          </ac:spMkLst>
        </pc:spChg>
        <pc:graphicFrameChg chg="add mod modGraphic">
          <ac:chgData name="Vidyut Baskar" userId="3b9a68ea17328623" providerId="LiveId" clId="{A2049AC4-1868-A341-8864-0A59C4E6145E}" dt="2025-04-21T00:18:48.357" v="7057" actId="20577"/>
          <ac:graphicFrameMkLst>
            <pc:docMk/>
            <pc:sldMk cId="2170291654" sldId="271"/>
            <ac:graphicFrameMk id="6" creationId="{0574866D-AE26-0AD2-3704-AD4603AFF5E5}"/>
          </ac:graphicFrameMkLst>
        </pc:graphicFrameChg>
        <pc:picChg chg="add mod">
          <ac:chgData name="Vidyut Baskar" userId="3b9a68ea17328623" providerId="LiveId" clId="{A2049AC4-1868-A341-8864-0A59C4E6145E}" dt="2025-04-21T00:01:30.020" v="7016" actId="1076"/>
          <ac:picMkLst>
            <pc:docMk/>
            <pc:sldMk cId="2170291654" sldId="271"/>
            <ac:picMk id="5" creationId="{21D054FD-F397-38AD-F564-B3E980302071}"/>
          </ac:picMkLst>
        </pc:picChg>
      </pc:sldChg>
      <pc:sldChg chg="modSp new del mod modNotesTx">
        <pc:chgData name="Vidyut Baskar" userId="3b9a68ea17328623" providerId="LiveId" clId="{A2049AC4-1868-A341-8864-0A59C4E6145E}" dt="2025-04-21T13:15:36.972" v="7528" actId="2696"/>
        <pc:sldMkLst>
          <pc:docMk/>
          <pc:sldMk cId="3952573675" sldId="272"/>
        </pc:sldMkLst>
      </pc:sldChg>
      <pc:sldChg chg="addSp delSp modSp new mod modNotesTx">
        <pc:chgData name="Vidyut Baskar" userId="3b9a68ea17328623" providerId="LiveId" clId="{A2049AC4-1868-A341-8864-0A59C4E6145E}" dt="2025-04-21T13:46:05.126" v="8147"/>
        <pc:sldMkLst>
          <pc:docMk/>
          <pc:sldMk cId="2883792392" sldId="273"/>
        </pc:sldMkLst>
        <pc:spChg chg="mod">
          <ac:chgData name="Vidyut Baskar" userId="3b9a68ea17328623" providerId="LiveId" clId="{A2049AC4-1868-A341-8864-0A59C4E6145E}" dt="2025-04-21T13:16:42.725" v="7543" actId="1076"/>
          <ac:spMkLst>
            <pc:docMk/>
            <pc:sldMk cId="2883792392" sldId="273"/>
            <ac:spMk id="2" creationId="{688CBD72-8DFD-4406-F96E-E28315CE32A2}"/>
          </ac:spMkLst>
        </pc:spChg>
        <pc:spChg chg="del">
          <ac:chgData name="Vidyut Baskar" userId="3b9a68ea17328623" providerId="LiveId" clId="{A2049AC4-1868-A341-8864-0A59C4E6145E}" dt="2025-04-21T13:24:16.040" v="7556" actId="478"/>
          <ac:spMkLst>
            <pc:docMk/>
            <pc:sldMk cId="2883792392" sldId="273"/>
            <ac:spMk id="3" creationId="{2DA80401-860A-28F7-EA1C-2B2965F6A195}"/>
          </ac:spMkLst>
        </pc:spChg>
        <pc:graphicFrameChg chg="add mod">
          <ac:chgData name="Vidyut Baskar" userId="3b9a68ea17328623" providerId="LiveId" clId="{A2049AC4-1868-A341-8864-0A59C4E6145E}" dt="2025-04-21T13:16:58.249" v="7548" actId="1076"/>
          <ac:graphicFrameMkLst>
            <pc:docMk/>
            <pc:sldMk cId="2883792392" sldId="273"/>
            <ac:graphicFrameMk id="5" creationId="{A7D186FC-4312-6E9B-7D36-3EBAEECD0BB5}"/>
          </ac:graphicFrameMkLst>
        </pc:graphicFrameChg>
        <pc:graphicFrameChg chg="add mod">
          <ac:chgData name="Vidyut Baskar" userId="3b9a68ea17328623" providerId="LiveId" clId="{A2049AC4-1868-A341-8864-0A59C4E6145E}" dt="2025-04-21T13:16:55.774" v="7547" actId="1076"/>
          <ac:graphicFrameMkLst>
            <pc:docMk/>
            <pc:sldMk cId="2883792392" sldId="273"/>
            <ac:graphicFrameMk id="6" creationId="{D9A2E0D1-453D-EFB0-7268-DB6FD022883B}"/>
          </ac:graphicFrameMkLst>
        </pc:graphicFrameChg>
        <pc:graphicFrameChg chg="add mod modGraphic">
          <ac:chgData name="Vidyut Baskar" userId="3b9a68ea17328623" providerId="LiveId" clId="{A2049AC4-1868-A341-8864-0A59C4E6145E}" dt="2025-04-21T13:17:08.162" v="7551" actId="1076"/>
          <ac:graphicFrameMkLst>
            <pc:docMk/>
            <pc:sldMk cId="2883792392" sldId="273"/>
            <ac:graphicFrameMk id="7" creationId="{C7E335CB-39FB-13A0-1738-A9C0FE6F2E0A}"/>
          </ac:graphicFrameMkLst>
        </pc:graphicFrameChg>
        <pc:picChg chg="add mod">
          <ac:chgData name="Vidyut Baskar" userId="3b9a68ea17328623" providerId="LiveId" clId="{A2049AC4-1868-A341-8864-0A59C4E6145E}" dt="2025-04-21T13:17:11.469" v="7555" actId="1038"/>
          <ac:picMkLst>
            <pc:docMk/>
            <pc:sldMk cId="2883792392" sldId="273"/>
            <ac:picMk id="4" creationId="{C75565D4-19E3-4143-446C-8A626DCD8C6F}"/>
          </ac:picMkLst>
        </pc:picChg>
      </pc:sldChg>
      <pc:sldChg chg="modSp new del mod">
        <pc:chgData name="Vidyut Baskar" userId="3b9a68ea17328623" providerId="LiveId" clId="{A2049AC4-1868-A341-8864-0A59C4E6145E}" dt="2025-04-20T04:24:06.050" v="4526" actId="2696"/>
        <pc:sldMkLst>
          <pc:docMk/>
          <pc:sldMk cId="4022323626" sldId="274"/>
        </pc:sldMkLst>
      </pc:sldChg>
      <pc:sldChg chg="addSp delSp modSp new mod modNotesTx">
        <pc:chgData name="Vidyut Baskar" userId="3b9a68ea17328623" providerId="LiveId" clId="{A2049AC4-1868-A341-8864-0A59C4E6145E}" dt="2025-04-21T13:49:23.193" v="8190" actId="478"/>
        <pc:sldMkLst>
          <pc:docMk/>
          <pc:sldMk cId="2788415569" sldId="275"/>
        </pc:sldMkLst>
        <pc:spChg chg="mod">
          <ac:chgData name="Vidyut Baskar" userId="3b9a68ea17328623" providerId="LiveId" clId="{A2049AC4-1868-A341-8864-0A59C4E6145E}" dt="2025-04-19T21:15:07.585" v="1727" actId="20577"/>
          <ac:spMkLst>
            <pc:docMk/>
            <pc:sldMk cId="2788415569" sldId="275"/>
            <ac:spMk id="2" creationId="{49BA5BAA-F199-3DEB-2D76-78C159DF3160}"/>
          </ac:spMkLst>
        </pc:spChg>
        <pc:spChg chg="del mod">
          <ac:chgData name="Vidyut Baskar" userId="3b9a68ea17328623" providerId="LiveId" clId="{A2049AC4-1868-A341-8864-0A59C4E6145E}" dt="2025-04-21T13:49:20.804" v="8189" actId="478"/>
          <ac:spMkLst>
            <pc:docMk/>
            <pc:sldMk cId="2788415569" sldId="275"/>
            <ac:spMk id="3" creationId="{9CBEC43B-3DDC-956D-86FA-E4008BCA515D}"/>
          </ac:spMkLst>
        </pc:spChg>
        <pc:spChg chg="add del mod">
          <ac:chgData name="Vidyut Baskar" userId="3b9a68ea17328623" providerId="LiveId" clId="{A2049AC4-1868-A341-8864-0A59C4E6145E}" dt="2025-04-21T13:49:23.193" v="8190" actId="478"/>
          <ac:spMkLst>
            <pc:docMk/>
            <pc:sldMk cId="2788415569" sldId="275"/>
            <ac:spMk id="6" creationId="{D4DD8A05-C37F-2387-9D6A-0543E55AF245}"/>
          </ac:spMkLst>
        </pc:spChg>
        <pc:picChg chg="add mod">
          <ac:chgData name="Vidyut Baskar" userId="3b9a68ea17328623" providerId="LiveId" clId="{A2049AC4-1868-A341-8864-0A59C4E6145E}" dt="2025-04-21T13:27:29.710" v="7568" actId="1038"/>
          <ac:picMkLst>
            <pc:docMk/>
            <pc:sldMk cId="2788415569" sldId="275"/>
            <ac:picMk id="4" creationId="{C98D8A2F-CEA5-9E05-E8A1-255C5287CC19}"/>
          </ac:picMkLst>
        </pc:picChg>
      </pc:sldChg>
      <pc:sldChg chg="modSp new del mod">
        <pc:chgData name="Vidyut Baskar" userId="3b9a68ea17328623" providerId="LiveId" clId="{A2049AC4-1868-A341-8864-0A59C4E6145E}" dt="2025-04-21T13:25:56.763" v="7557" actId="2696"/>
        <pc:sldMkLst>
          <pc:docMk/>
          <pc:sldMk cId="4147514565" sldId="276"/>
        </pc:sldMkLst>
      </pc:sldChg>
      <pc:sldChg chg="modSp new mod modNotesTx">
        <pc:chgData name="Vidyut Baskar" userId="3b9a68ea17328623" providerId="LiveId" clId="{A2049AC4-1868-A341-8864-0A59C4E6145E}" dt="2025-04-21T13:46:36.791" v="8150"/>
        <pc:sldMkLst>
          <pc:docMk/>
          <pc:sldMk cId="1810264754" sldId="277"/>
        </pc:sldMkLst>
        <pc:spChg chg="mod">
          <ac:chgData name="Vidyut Baskar" userId="3b9a68ea17328623" providerId="LiveId" clId="{A2049AC4-1868-A341-8864-0A59C4E6145E}" dt="2025-04-21T13:30:55.825" v="7570" actId="20577"/>
          <ac:spMkLst>
            <pc:docMk/>
            <pc:sldMk cId="1810264754" sldId="277"/>
            <ac:spMk id="2" creationId="{5DFDF065-7CCB-74A4-44BB-61E27982525F}"/>
          </ac:spMkLst>
        </pc:spChg>
        <pc:spChg chg="mod">
          <ac:chgData name="Vidyut Baskar" userId="3b9a68ea17328623" providerId="LiveId" clId="{A2049AC4-1868-A341-8864-0A59C4E6145E}" dt="2025-04-21T13:35:52.408" v="8072" actId="20577"/>
          <ac:spMkLst>
            <pc:docMk/>
            <pc:sldMk cId="1810264754" sldId="277"/>
            <ac:spMk id="3" creationId="{3429B442-5291-B31D-5D23-BA2433685DD2}"/>
          </ac:spMkLst>
        </pc:spChg>
      </pc:sldChg>
      <pc:sldChg chg="new del">
        <pc:chgData name="Vidyut Baskar" userId="3b9a68ea17328623" providerId="LiveId" clId="{A2049AC4-1868-A341-8864-0A59C4E6145E}" dt="2025-04-20T02:29:35.744" v="2889" actId="680"/>
        <pc:sldMkLst>
          <pc:docMk/>
          <pc:sldMk cId="526840484" sldId="278"/>
        </pc:sldMkLst>
      </pc:sldChg>
      <pc:sldChg chg="modSp new mod">
        <pc:chgData name="Vidyut Baskar" userId="3b9a68ea17328623" providerId="LiveId" clId="{A2049AC4-1868-A341-8864-0A59C4E6145E}" dt="2025-04-21T13:49:13.877" v="8187" actId="1076"/>
        <pc:sldMkLst>
          <pc:docMk/>
          <pc:sldMk cId="1874907234" sldId="278"/>
        </pc:sldMkLst>
        <pc:spChg chg="mod">
          <ac:chgData name="Vidyut Baskar" userId="3b9a68ea17328623" providerId="LiveId" clId="{A2049AC4-1868-A341-8864-0A59C4E6145E}" dt="2025-04-21T13:31:07.364" v="7581" actId="20577"/>
          <ac:spMkLst>
            <pc:docMk/>
            <pc:sldMk cId="1874907234" sldId="278"/>
            <ac:spMk id="2" creationId="{C3BF0D2B-A74A-DF9F-1888-F33E2C8E659F}"/>
          </ac:spMkLst>
        </pc:spChg>
        <pc:spChg chg="mod">
          <ac:chgData name="Vidyut Baskar" userId="3b9a68ea17328623" providerId="LiveId" clId="{A2049AC4-1868-A341-8864-0A59C4E6145E}" dt="2025-04-21T13:49:13.877" v="8187" actId="1076"/>
          <ac:spMkLst>
            <pc:docMk/>
            <pc:sldMk cId="1874907234" sldId="278"/>
            <ac:spMk id="3" creationId="{BABB5B62-54E3-62CC-435A-3A89A22AA9EA}"/>
          </ac:spMkLst>
        </pc:spChg>
      </pc:sldChg>
      <pc:sldChg chg="addSp delSp modSp new del mod">
        <pc:chgData name="Vidyut Baskar" userId="3b9a68ea17328623" providerId="LiveId" clId="{A2049AC4-1868-A341-8864-0A59C4E6145E}" dt="2025-04-20T22:51:28.768" v="6801" actId="2696"/>
        <pc:sldMkLst>
          <pc:docMk/>
          <pc:sldMk cId="3074471678" sldId="278"/>
        </pc:sldMkLst>
        <pc:spChg chg="del">
          <ac:chgData name="Vidyut Baskar" userId="3b9a68ea17328623" providerId="LiveId" clId="{A2049AC4-1868-A341-8864-0A59C4E6145E}" dt="2025-04-20T22:04:29.220" v="6671"/>
          <ac:spMkLst>
            <pc:docMk/>
            <pc:sldMk cId="3074471678" sldId="278"/>
            <ac:spMk id="3" creationId="{430DED65-1087-F43F-FBE1-ADA06ABD0C20}"/>
          </ac:spMkLst>
        </pc:spChg>
        <pc:spChg chg="add del mod">
          <ac:chgData name="Vidyut Baskar" userId="3b9a68ea17328623" providerId="LiveId" clId="{A2049AC4-1868-A341-8864-0A59C4E6145E}" dt="2025-04-20T22:28:52.183" v="6709" actId="478"/>
          <ac:spMkLst>
            <pc:docMk/>
            <pc:sldMk cId="3074471678" sldId="278"/>
            <ac:spMk id="4" creationId="{187EFF7B-357A-4149-D515-7CF4BDE091B8}"/>
          </ac:spMkLst>
        </pc:spChg>
        <pc:spChg chg="add del mod">
          <ac:chgData name="Vidyut Baskar" userId="3b9a68ea17328623" providerId="LiveId" clId="{A2049AC4-1868-A341-8864-0A59C4E6145E}" dt="2025-04-20T22:28:52.183" v="6709" actId="478"/>
          <ac:spMkLst>
            <pc:docMk/>
            <pc:sldMk cId="3074471678" sldId="278"/>
            <ac:spMk id="5" creationId="{EE06BD1E-64C5-F8F4-B942-1F95F44501EB}"/>
          </ac:spMkLst>
        </pc:spChg>
        <pc:spChg chg="add mod">
          <ac:chgData name="Vidyut Baskar" userId="3b9a68ea17328623" providerId="LiveId" clId="{A2049AC4-1868-A341-8864-0A59C4E6145E}" dt="2025-04-20T22:28:52.183" v="6709" actId="478"/>
          <ac:spMkLst>
            <pc:docMk/>
            <pc:sldMk cId="3074471678" sldId="278"/>
            <ac:spMk id="7" creationId="{78A536A7-3D53-D3B2-0D97-AFA9C6C58F33}"/>
          </ac:spMkLst>
        </pc:spChg>
      </pc:sldChg>
      <pc:sldChg chg="addSp modSp new mod modNotesTx">
        <pc:chgData name="Vidyut Baskar" userId="3b9a68ea17328623" providerId="LiveId" clId="{A2049AC4-1868-A341-8864-0A59C4E6145E}" dt="2025-04-21T13:48:05.754" v="8164" actId="20577"/>
        <pc:sldMkLst>
          <pc:docMk/>
          <pc:sldMk cId="1792311587" sldId="279"/>
        </pc:sldMkLst>
        <pc:spChg chg="add mod">
          <ac:chgData name="Vidyut Baskar" userId="3b9a68ea17328623" providerId="LiveId" clId="{A2049AC4-1868-A341-8864-0A59C4E6145E}" dt="2025-04-21T13:32:10.564" v="7634" actId="1076"/>
          <ac:spMkLst>
            <pc:docMk/>
            <pc:sldMk cId="1792311587" sldId="279"/>
            <ac:spMk id="2" creationId="{FC64D7C0-70BA-3AE0-66A7-D025F4EC3DB4}"/>
          </ac:spMkLst>
        </pc:sp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2B967B-BE45-6A40-95C0-E205C997856D}" type="doc">
      <dgm:prSet loTypeId="urn:microsoft.com/office/officeart/2005/8/layout/hProcess7" loCatId="" qsTypeId="urn:microsoft.com/office/officeart/2005/8/quickstyle/simple5" qsCatId="simple" csTypeId="urn:microsoft.com/office/officeart/2005/8/colors/colorful3" csCatId="colorful" phldr="1"/>
      <dgm:spPr/>
      <dgm:t>
        <a:bodyPr/>
        <a:lstStyle/>
        <a:p>
          <a:endParaRPr lang="en-US"/>
        </a:p>
      </dgm:t>
    </dgm:pt>
    <dgm:pt modelId="{3DBCF42F-90E5-5049-BEB3-D3D598AC375C}">
      <dgm:prSet phldrT="[Text]"/>
      <dgm:spPr/>
      <dgm:t>
        <a:bodyPr/>
        <a:lstStyle/>
        <a:p>
          <a:r>
            <a:rPr lang="en-US" dirty="0"/>
            <a:t>A,B Class</a:t>
          </a:r>
        </a:p>
      </dgm:t>
    </dgm:pt>
    <dgm:pt modelId="{53A2DDDA-50BE-BB46-9DB5-901F39E07F2F}" type="parTrans" cxnId="{6C9AA839-1B25-F84D-AD52-71595807E621}">
      <dgm:prSet/>
      <dgm:spPr/>
      <dgm:t>
        <a:bodyPr/>
        <a:lstStyle/>
        <a:p>
          <a:endParaRPr lang="en-US"/>
        </a:p>
      </dgm:t>
    </dgm:pt>
    <dgm:pt modelId="{AFB90F1C-8E84-9F4B-B251-B8A1001355DB}" type="sibTrans" cxnId="{6C9AA839-1B25-F84D-AD52-71595807E621}">
      <dgm:prSet/>
      <dgm:spPr/>
      <dgm:t>
        <a:bodyPr/>
        <a:lstStyle/>
        <a:p>
          <a:endParaRPr lang="en-US"/>
        </a:p>
      </dgm:t>
    </dgm:pt>
    <dgm:pt modelId="{7513B9C2-E19E-AE43-8D2E-2626BF38EC50}">
      <dgm:prSet phldrT="[Text]"/>
      <dgm:spPr/>
      <dgm:t>
        <a:bodyPr/>
        <a:lstStyle/>
        <a:p>
          <a:r>
            <a:rPr lang="en-US" dirty="0"/>
            <a:t>Weak, background-level</a:t>
          </a:r>
        </a:p>
      </dgm:t>
    </dgm:pt>
    <dgm:pt modelId="{5A4A1045-DC8E-8048-A6E6-26ED641A9C2F}" type="parTrans" cxnId="{C6571633-2157-3C48-BEF4-640E39F31009}">
      <dgm:prSet/>
      <dgm:spPr/>
      <dgm:t>
        <a:bodyPr/>
        <a:lstStyle/>
        <a:p>
          <a:endParaRPr lang="en-US"/>
        </a:p>
      </dgm:t>
    </dgm:pt>
    <dgm:pt modelId="{086ADDF1-F86F-5B4E-BBEC-B1E6C9CEACF2}" type="sibTrans" cxnId="{C6571633-2157-3C48-BEF4-640E39F31009}">
      <dgm:prSet/>
      <dgm:spPr/>
      <dgm:t>
        <a:bodyPr/>
        <a:lstStyle/>
        <a:p>
          <a:endParaRPr lang="en-US"/>
        </a:p>
      </dgm:t>
    </dgm:pt>
    <dgm:pt modelId="{4EC7E32E-D1C1-914C-804A-D8AC25E9DD54}">
      <dgm:prSet phldrT="[Text]"/>
      <dgm:spPr/>
      <dgm:t>
        <a:bodyPr/>
        <a:lstStyle/>
        <a:p>
          <a:r>
            <a:rPr lang="en-US" dirty="0"/>
            <a:t>C Class</a:t>
          </a:r>
        </a:p>
      </dgm:t>
    </dgm:pt>
    <dgm:pt modelId="{56919D5A-444F-9749-95C5-27B1456ABA46}" type="parTrans" cxnId="{41E41D0B-408E-9948-8A69-873F604D63C3}">
      <dgm:prSet/>
      <dgm:spPr/>
      <dgm:t>
        <a:bodyPr/>
        <a:lstStyle/>
        <a:p>
          <a:endParaRPr lang="en-US"/>
        </a:p>
      </dgm:t>
    </dgm:pt>
    <dgm:pt modelId="{FF32C38C-9DD8-5C43-9675-583A112BDEF1}" type="sibTrans" cxnId="{41E41D0B-408E-9948-8A69-873F604D63C3}">
      <dgm:prSet/>
      <dgm:spPr/>
      <dgm:t>
        <a:bodyPr/>
        <a:lstStyle/>
        <a:p>
          <a:endParaRPr lang="en-US"/>
        </a:p>
      </dgm:t>
    </dgm:pt>
    <dgm:pt modelId="{A9461EF9-67F3-C04C-9A7D-5E75F6EE04EB}">
      <dgm:prSet phldrT="[Text]"/>
      <dgm:spPr/>
      <dgm:t>
        <a:bodyPr/>
        <a:lstStyle/>
        <a:p>
          <a:r>
            <a:rPr lang="en-US" dirty="0"/>
            <a:t>Small flares, minimal Earth impact</a:t>
          </a:r>
        </a:p>
      </dgm:t>
    </dgm:pt>
    <dgm:pt modelId="{CE33D2E0-093F-EC43-BC74-5EB3920870D5}" type="parTrans" cxnId="{E0971F5B-25D4-0143-97A2-BEF88F0BA85F}">
      <dgm:prSet/>
      <dgm:spPr/>
      <dgm:t>
        <a:bodyPr/>
        <a:lstStyle/>
        <a:p>
          <a:endParaRPr lang="en-US"/>
        </a:p>
      </dgm:t>
    </dgm:pt>
    <dgm:pt modelId="{0C3B6B9A-ED32-0E41-B3DA-5379EF0EC6C0}" type="sibTrans" cxnId="{E0971F5B-25D4-0143-97A2-BEF88F0BA85F}">
      <dgm:prSet/>
      <dgm:spPr/>
      <dgm:t>
        <a:bodyPr/>
        <a:lstStyle/>
        <a:p>
          <a:endParaRPr lang="en-US"/>
        </a:p>
      </dgm:t>
    </dgm:pt>
    <dgm:pt modelId="{B60ADF43-4F62-DE48-8126-69F470DA8A12}">
      <dgm:prSet phldrT="[Text]"/>
      <dgm:spPr/>
      <dgm:t>
        <a:bodyPr/>
        <a:lstStyle/>
        <a:p>
          <a:r>
            <a:rPr lang="en-US" dirty="0"/>
            <a:t>M Class</a:t>
          </a:r>
        </a:p>
      </dgm:t>
    </dgm:pt>
    <dgm:pt modelId="{F08D6207-CD77-EE41-8D0B-268E70E970FE}" type="parTrans" cxnId="{411EAFF1-B4EB-F744-9A3F-67631B913E5B}">
      <dgm:prSet/>
      <dgm:spPr/>
      <dgm:t>
        <a:bodyPr/>
        <a:lstStyle/>
        <a:p>
          <a:endParaRPr lang="en-US"/>
        </a:p>
      </dgm:t>
    </dgm:pt>
    <dgm:pt modelId="{90F14407-8919-0942-8366-CA5124EA710D}" type="sibTrans" cxnId="{411EAFF1-B4EB-F744-9A3F-67631B913E5B}">
      <dgm:prSet/>
      <dgm:spPr/>
      <dgm:t>
        <a:bodyPr/>
        <a:lstStyle/>
        <a:p>
          <a:endParaRPr lang="en-US"/>
        </a:p>
      </dgm:t>
    </dgm:pt>
    <dgm:pt modelId="{3ADDB410-A521-D343-BEE6-D7FD3F750D7A}">
      <dgm:prSet phldrT="[Text]"/>
      <dgm:spPr/>
      <dgm:t>
        <a:bodyPr/>
        <a:lstStyle/>
        <a:p>
          <a:r>
            <a:rPr lang="en-US" dirty="0"/>
            <a:t>Moderate, can cause minor radio blackouts</a:t>
          </a:r>
        </a:p>
      </dgm:t>
    </dgm:pt>
    <dgm:pt modelId="{C504B2FA-7D54-3148-952E-B5C930B64E09}" type="parTrans" cxnId="{D20695EC-ADA1-7945-80B3-31359400AC82}">
      <dgm:prSet/>
      <dgm:spPr/>
      <dgm:t>
        <a:bodyPr/>
        <a:lstStyle/>
        <a:p>
          <a:endParaRPr lang="en-US"/>
        </a:p>
      </dgm:t>
    </dgm:pt>
    <dgm:pt modelId="{DA2B668B-3CA8-F743-8251-76B74918AA30}" type="sibTrans" cxnId="{D20695EC-ADA1-7945-80B3-31359400AC82}">
      <dgm:prSet/>
      <dgm:spPr/>
      <dgm:t>
        <a:bodyPr/>
        <a:lstStyle/>
        <a:p>
          <a:endParaRPr lang="en-US"/>
        </a:p>
      </dgm:t>
    </dgm:pt>
    <dgm:pt modelId="{0257CBF7-4523-F847-B11F-8D00D1CA7F62}">
      <dgm:prSet/>
      <dgm:spPr/>
      <dgm:t>
        <a:bodyPr/>
        <a:lstStyle/>
        <a:p>
          <a:r>
            <a:rPr lang="en-US" dirty="0"/>
            <a:t>X Class</a:t>
          </a:r>
        </a:p>
      </dgm:t>
    </dgm:pt>
    <dgm:pt modelId="{F5FF11F7-A70F-E04E-9962-8C458816DA74}" type="parTrans" cxnId="{FD658456-3227-CD4C-B5B2-4F95785B195E}">
      <dgm:prSet/>
      <dgm:spPr/>
      <dgm:t>
        <a:bodyPr/>
        <a:lstStyle/>
        <a:p>
          <a:endParaRPr lang="en-US"/>
        </a:p>
      </dgm:t>
    </dgm:pt>
    <dgm:pt modelId="{468D64C5-B4C8-144A-80A0-EE00D8A315EF}" type="sibTrans" cxnId="{FD658456-3227-CD4C-B5B2-4F95785B195E}">
      <dgm:prSet/>
      <dgm:spPr/>
      <dgm:t>
        <a:bodyPr/>
        <a:lstStyle/>
        <a:p>
          <a:endParaRPr lang="en-US"/>
        </a:p>
      </dgm:t>
    </dgm:pt>
    <dgm:pt modelId="{12FF58A2-CF78-144F-AEB4-1617ABC0DC29}">
      <dgm:prSet/>
      <dgm:spPr/>
      <dgm:t>
        <a:bodyPr/>
        <a:lstStyle/>
        <a:p>
          <a:r>
            <a:rPr lang="en-US" dirty="0"/>
            <a:t>Major, triggers severe outages and radiation storms</a:t>
          </a:r>
        </a:p>
      </dgm:t>
    </dgm:pt>
    <dgm:pt modelId="{41D0813B-6D5C-154C-B0A8-A66B2A0BEEF5}" type="parTrans" cxnId="{6AB0D52B-B561-A84A-99B7-BAEA754C116D}">
      <dgm:prSet/>
      <dgm:spPr/>
      <dgm:t>
        <a:bodyPr/>
        <a:lstStyle/>
        <a:p>
          <a:endParaRPr lang="en-US"/>
        </a:p>
      </dgm:t>
    </dgm:pt>
    <dgm:pt modelId="{8EFBB1C3-854E-2848-B796-EBD3DD44D975}" type="sibTrans" cxnId="{6AB0D52B-B561-A84A-99B7-BAEA754C116D}">
      <dgm:prSet/>
      <dgm:spPr/>
      <dgm:t>
        <a:bodyPr/>
        <a:lstStyle/>
        <a:p>
          <a:endParaRPr lang="en-US"/>
        </a:p>
      </dgm:t>
    </dgm:pt>
    <dgm:pt modelId="{15F57875-7254-A74E-BA8E-526DFE4D22B7}" type="pres">
      <dgm:prSet presAssocID="{372B967B-BE45-6A40-95C0-E205C997856D}" presName="Name0" presStyleCnt="0">
        <dgm:presLayoutVars>
          <dgm:dir/>
          <dgm:animLvl val="lvl"/>
          <dgm:resizeHandles val="exact"/>
        </dgm:presLayoutVars>
      </dgm:prSet>
      <dgm:spPr/>
    </dgm:pt>
    <dgm:pt modelId="{50C6E9E9-5FA8-8347-842A-B1ECECA413F8}" type="pres">
      <dgm:prSet presAssocID="{3DBCF42F-90E5-5049-BEB3-D3D598AC375C}" presName="compositeNode" presStyleCnt="0">
        <dgm:presLayoutVars>
          <dgm:bulletEnabled val="1"/>
        </dgm:presLayoutVars>
      </dgm:prSet>
      <dgm:spPr/>
    </dgm:pt>
    <dgm:pt modelId="{D6A68954-AF96-D244-ADB4-E80233567B20}" type="pres">
      <dgm:prSet presAssocID="{3DBCF42F-90E5-5049-BEB3-D3D598AC375C}" presName="bgRect" presStyleLbl="node1" presStyleIdx="0" presStyleCnt="4"/>
      <dgm:spPr/>
    </dgm:pt>
    <dgm:pt modelId="{D087D679-039E-724E-A5F3-093AEADB6D53}" type="pres">
      <dgm:prSet presAssocID="{3DBCF42F-90E5-5049-BEB3-D3D598AC375C}" presName="parentNode" presStyleLbl="node1" presStyleIdx="0" presStyleCnt="4">
        <dgm:presLayoutVars>
          <dgm:chMax val="0"/>
          <dgm:bulletEnabled val="1"/>
        </dgm:presLayoutVars>
      </dgm:prSet>
      <dgm:spPr/>
    </dgm:pt>
    <dgm:pt modelId="{6022F110-EC42-7641-9A49-C35CFD41CF9A}" type="pres">
      <dgm:prSet presAssocID="{3DBCF42F-90E5-5049-BEB3-D3D598AC375C}" presName="childNode" presStyleLbl="node1" presStyleIdx="0" presStyleCnt="4">
        <dgm:presLayoutVars>
          <dgm:bulletEnabled val="1"/>
        </dgm:presLayoutVars>
      </dgm:prSet>
      <dgm:spPr/>
    </dgm:pt>
    <dgm:pt modelId="{ED75DB39-97C7-B341-AE6A-1A73A7113191}" type="pres">
      <dgm:prSet presAssocID="{AFB90F1C-8E84-9F4B-B251-B8A1001355DB}" presName="hSp" presStyleCnt="0"/>
      <dgm:spPr/>
    </dgm:pt>
    <dgm:pt modelId="{F3E59BB1-475D-A141-A647-EF372DBD23A7}" type="pres">
      <dgm:prSet presAssocID="{AFB90F1C-8E84-9F4B-B251-B8A1001355DB}" presName="vProcSp" presStyleCnt="0"/>
      <dgm:spPr/>
    </dgm:pt>
    <dgm:pt modelId="{EFAD22C4-ED3F-8A40-868F-97A9BB27365B}" type="pres">
      <dgm:prSet presAssocID="{AFB90F1C-8E84-9F4B-B251-B8A1001355DB}" presName="vSp1" presStyleCnt="0"/>
      <dgm:spPr/>
    </dgm:pt>
    <dgm:pt modelId="{B83B948E-EE38-EC4B-A242-C46CB4B4468D}" type="pres">
      <dgm:prSet presAssocID="{AFB90F1C-8E84-9F4B-B251-B8A1001355DB}" presName="simulatedConn" presStyleLbl="solidFgAcc1" presStyleIdx="0" presStyleCnt="3"/>
      <dgm:spPr/>
    </dgm:pt>
    <dgm:pt modelId="{C5203AC9-2CA0-5849-AA97-0DB84BC69BC7}" type="pres">
      <dgm:prSet presAssocID="{AFB90F1C-8E84-9F4B-B251-B8A1001355DB}" presName="vSp2" presStyleCnt="0"/>
      <dgm:spPr/>
    </dgm:pt>
    <dgm:pt modelId="{56C5741F-436D-414D-B4B1-85EB03249229}" type="pres">
      <dgm:prSet presAssocID="{AFB90F1C-8E84-9F4B-B251-B8A1001355DB}" presName="sibTrans" presStyleCnt="0"/>
      <dgm:spPr/>
    </dgm:pt>
    <dgm:pt modelId="{054451FE-60EF-DE4A-AB9A-A4E9195BABDD}" type="pres">
      <dgm:prSet presAssocID="{4EC7E32E-D1C1-914C-804A-D8AC25E9DD54}" presName="compositeNode" presStyleCnt="0">
        <dgm:presLayoutVars>
          <dgm:bulletEnabled val="1"/>
        </dgm:presLayoutVars>
      </dgm:prSet>
      <dgm:spPr/>
    </dgm:pt>
    <dgm:pt modelId="{665D1359-A50D-A943-83CB-E6D37C9D44A6}" type="pres">
      <dgm:prSet presAssocID="{4EC7E32E-D1C1-914C-804A-D8AC25E9DD54}" presName="bgRect" presStyleLbl="node1" presStyleIdx="1" presStyleCnt="4"/>
      <dgm:spPr/>
    </dgm:pt>
    <dgm:pt modelId="{4B082B97-FED3-CA4D-B504-17E35442A233}" type="pres">
      <dgm:prSet presAssocID="{4EC7E32E-D1C1-914C-804A-D8AC25E9DD54}" presName="parentNode" presStyleLbl="node1" presStyleIdx="1" presStyleCnt="4">
        <dgm:presLayoutVars>
          <dgm:chMax val="0"/>
          <dgm:bulletEnabled val="1"/>
        </dgm:presLayoutVars>
      </dgm:prSet>
      <dgm:spPr/>
    </dgm:pt>
    <dgm:pt modelId="{CCD7AE1C-EB27-D449-A26F-1BD8DFADA03C}" type="pres">
      <dgm:prSet presAssocID="{4EC7E32E-D1C1-914C-804A-D8AC25E9DD54}" presName="childNode" presStyleLbl="node1" presStyleIdx="1" presStyleCnt="4">
        <dgm:presLayoutVars>
          <dgm:bulletEnabled val="1"/>
        </dgm:presLayoutVars>
      </dgm:prSet>
      <dgm:spPr/>
    </dgm:pt>
    <dgm:pt modelId="{18F16E72-8CCB-5E41-AFD8-0383D4B16782}" type="pres">
      <dgm:prSet presAssocID="{FF32C38C-9DD8-5C43-9675-583A112BDEF1}" presName="hSp" presStyleCnt="0"/>
      <dgm:spPr/>
    </dgm:pt>
    <dgm:pt modelId="{6BD4B768-9B41-2649-B7D7-C98FEC886948}" type="pres">
      <dgm:prSet presAssocID="{FF32C38C-9DD8-5C43-9675-583A112BDEF1}" presName="vProcSp" presStyleCnt="0"/>
      <dgm:spPr/>
    </dgm:pt>
    <dgm:pt modelId="{8582A884-110D-6C4A-891C-40AD75EBE8A1}" type="pres">
      <dgm:prSet presAssocID="{FF32C38C-9DD8-5C43-9675-583A112BDEF1}" presName="vSp1" presStyleCnt="0"/>
      <dgm:spPr/>
    </dgm:pt>
    <dgm:pt modelId="{EC09478E-9DC8-854A-BCF9-32F5155DD6EE}" type="pres">
      <dgm:prSet presAssocID="{FF32C38C-9DD8-5C43-9675-583A112BDEF1}" presName="simulatedConn" presStyleLbl="solidFgAcc1" presStyleIdx="1" presStyleCnt="3"/>
      <dgm:spPr/>
    </dgm:pt>
    <dgm:pt modelId="{D4D46224-0C00-9848-A22F-2FA9EDF7B372}" type="pres">
      <dgm:prSet presAssocID="{FF32C38C-9DD8-5C43-9675-583A112BDEF1}" presName="vSp2" presStyleCnt="0"/>
      <dgm:spPr/>
    </dgm:pt>
    <dgm:pt modelId="{40AD7487-29FC-A344-BB61-3F7133C94A12}" type="pres">
      <dgm:prSet presAssocID="{FF32C38C-9DD8-5C43-9675-583A112BDEF1}" presName="sibTrans" presStyleCnt="0"/>
      <dgm:spPr/>
    </dgm:pt>
    <dgm:pt modelId="{88B2CFAC-810B-CB4E-9C07-28324FDFB7A2}" type="pres">
      <dgm:prSet presAssocID="{B60ADF43-4F62-DE48-8126-69F470DA8A12}" presName="compositeNode" presStyleCnt="0">
        <dgm:presLayoutVars>
          <dgm:bulletEnabled val="1"/>
        </dgm:presLayoutVars>
      </dgm:prSet>
      <dgm:spPr/>
    </dgm:pt>
    <dgm:pt modelId="{251DCF6B-80FF-294F-8A86-537A6AEDCA84}" type="pres">
      <dgm:prSet presAssocID="{B60ADF43-4F62-DE48-8126-69F470DA8A12}" presName="bgRect" presStyleLbl="node1" presStyleIdx="2" presStyleCnt="4"/>
      <dgm:spPr/>
    </dgm:pt>
    <dgm:pt modelId="{F6038113-C07C-E441-AC58-30DD28C16882}" type="pres">
      <dgm:prSet presAssocID="{B60ADF43-4F62-DE48-8126-69F470DA8A12}" presName="parentNode" presStyleLbl="node1" presStyleIdx="2" presStyleCnt="4">
        <dgm:presLayoutVars>
          <dgm:chMax val="0"/>
          <dgm:bulletEnabled val="1"/>
        </dgm:presLayoutVars>
      </dgm:prSet>
      <dgm:spPr/>
    </dgm:pt>
    <dgm:pt modelId="{8DABFAB0-0C51-7B4A-9404-55B9B1FCA525}" type="pres">
      <dgm:prSet presAssocID="{B60ADF43-4F62-DE48-8126-69F470DA8A12}" presName="childNode" presStyleLbl="node1" presStyleIdx="2" presStyleCnt="4">
        <dgm:presLayoutVars>
          <dgm:bulletEnabled val="1"/>
        </dgm:presLayoutVars>
      </dgm:prSet>
      <dgm:spPr/>
    </dgm:pt>
    <dgm:pt modelId="{275257C4-1205-0F47-9FF2-6FC73D53F5FC}" type="pres">
      <dgm:prSet presAssocID="{90F14407-8919-0942-8366-CA5124EA710D}" presName="hSp" presStyleCnt="0"/>
      <dgm:spPr/>
    </dgm:pt>
    <dgm:pt modelId="{48A9CE77-BA64-B246-9659-DE2AA13FFD9F}" type="pres">
      <dgm:prSet presAssocID="{90F14407-8919-0942-8366-CA5124EA710D}" presName="vProcSp" presStyleCnt="0"/>
      <dgm:spPr/>
    </dgm:pt>
    <dgm:pt modelId="{CD4EEBE2-1863-D845-B4B9-7DD0D0DA8F0F}" type="pres">
      <dgm:prSet presAssocID="{90F14407-8919-0942-8366-CA5124EA710D}" presName="vSp1" presStyleCnt="0"/>
      <dgm:spPr/>
    </dgm:pt>
    <dgm:pt modelId="{2D0013ED-922D-5D4B-A5C0-C488E5E17F22}" type="pres">
      <dgm:prSet presAssocID="{90F14407-8919-0942-8366-CA5124EA710D}" presName="simulatedConn" presStyleLbl="solidFgAcc1" presStyleIdx="2" presStyleCnt="3"/>
      <dgm:spPr/>
    </dgm:pt>
    <dgm:pt modelId="{C2DBC875-956F-B34F-B603-67085938243D}" type="pres">
      <dgm:prSet presAssocID="{90F14407-8919-0942-8366-CA5124EA710D}" presName="vSp2" presStyleCnt="0"/>
      <dgm:spPr/>
    </dgm:pt>
    <dgm:pt modelId="{5550D733-94D9-EB42-91C6-D39F84B27435}" type="pres">
      <dgm:prSet presAssocID="{90F14407-8919-0942-8366-CA5124EA710D}" presName="sibTrans" presStyleCnt="0"/>
      <dgm:spPr/>
    </dgm:pt>
    <dgm:pt modelId="{44E5ED7B-1A1C-7E47-9F75-3240A4F7574D}" type="pres">
      <dgm:prSet presAssocID="{0257CBF7-4523-F847-B11F-8D00D1CA7F62}" presName="compositeNode" presStyleCnt="0">
        <dgm:presLayoutVars>
          <dgm:bulletEnabled val="1"/>
        </dgm:presLayoutVars>
      </dgm:prSet>
      <dgm:spPr/>
    </dgm:pt>
    <dgm:pt modelId="{F92BAE7C-15B0-8940-AE50-A2F407270523}" type="pres">
      <dgm:prSet presAssocID="{0257CBF7-4523-F847-B11F-8D00D1CA7F62}" presName="bgRect" presStyleLbl="node1" presStyleIdx="3" presStyleCnt="4"/>
      <dgm:spPr/>
    </dgm:pt>
    <dgm:pt modelId="{71577C7E-2684-E141-995D-C42B630F4968}" type="pres">
      <dgm:prSet presAssocID="{0257CBF7-4523-F847-B11F-8D00D1CA7F62}" presName="parentNode" presStyleLbl="node1" presStyleIdx="3" presStyleCnt="4">
        <dgm:presLayoutVars>
          <dgm:chMax val="0"/>
          <dgm:bulletEnabled val="1"/>
        </dgm:presLayoutVars>
      </dgm:prSet>
      <dgm:spPr/>
    </dgm:pt>
    <dgm:pt modelId="{99D2D382-5E5E-C540-B22E-04A7ED6750C9}" type="pres">
      <dgm:prSet presAssocID="{0257CBF7-4523-F847-B11F-8D00D1CA7F62}" presName="childNode" presStyleLbl="node1" presStyleIdx="3" presStyleCnt="4">
        <dgm:presLayoutVars>
          <dgm:bulletEnabled val="1"/>
        </dgm:presLayoutVars>
      </dgm:prSet>
      <dgm:spPr/>
    </dgm:pt>
  </dgm:ptLst>
  <dgm:cxnLst>
    <dgm:cxn modelId="{3E395D02-6209-E743-AC47-1B64849651C6}" type="presOf" srcId="{372B967B-BE45-6A40-95C0-E205C997856D}" destId="{15F57875-7254-A74E-BA8E-526DFE4D22B7}" srcOrd="0" destOrd="0" presId="urn:microsoft.com/office/officeart/2005/8/layout/hProcess7"/>
    <dgm:cxn modelId="{41E41D0B-408E-9948-8A69-873F604D63C3}" srcId="{372B967B-BE45-6A40-95C0-E205C997856D}" destId="{4EC7E32E-D1C1-914C-804A-D8AC25E9DD54}" srcOrd="1" destOrd="0" parTransId="{56919D5A-444F-9749-95C5-27B1456ABA46}" sibTransId="{FF32C38C-9DD8-5C43-9675-583A112BDEF1}"/>
    <dgm:cxn modelId="{02920D0F-F63A-FB48-A1EA-227967A2A7D1}" type="presOf" srcId="{B60ADF43-4F62-DE48-8126-69F470DA8A12}" destId="{F6038113-C07C-E441-AC58-30DD28C16882}" srcOrd="1" destOrd="0" presId="urn:microsoft.com/office/officeart/2005/8/layout/hProcess7"/>
    <dgm:cxn modelId="{5E1FEC20-76D7-9E4D-A36D-8FF81F08694A}" type="presOf" srcId="{0257CBF7-4523-F847-B11F-8D00D1CA7F62}" destId="{F92BAE7C-15B0-8940-AE50-A2F407270523}" srcOrd="0" destOrd="0" presId="urn:microsoft.com/office/officeart/2005/8/layout/hProcess7"/>
    <dgm:cxn modelId="{AC552527-C9FD-014F-A481-06F8F240EB39}" type="presOf" srcId="{B60ADF43-4F62-DE48-8126-69F470DA8A12}" destId="{251DCF6B-80FF-294F-8A86-537A6AEDCA84}" srcOrd="0" destOrd="0" presId="urn:microsoft.com/office/officeart/2005/8/layout/hProcess7"/>
    <dgm:cxn modelId="{6AB0D52B-B561-A84A-99B7-BAEA754C116D}" srcId="{0257CBF7-4523-F847-B11F-8D00D1CA7F62}" destId="{12FF58A2-CF78-144F-AEB4-1617ABC0DC29}" srcOrd="0" destOrd="0" parTransId="{41D0813B-6D5C-154C-B0A8-A66B2A0BEEF5}" sibTransId="{8EFBB1C3-854E-2848-B796-EBD3DD44D975}"/>
    <dgm:cxn modelId="{BA95DD2B-1085-DF41-9795-113EC9F4A203}" type="presOf" srcId="{3DBCF42F-90E5-5049-BEB3-D3D598AC375C}" destId="{D6A68954-AF96-D244-ADB4-E80233567B20}" srcOrd="0" destOrd="0" presId="urn:microsoft.com/office/officeart/2005/8/layout/hProcess7"/>
    <dgm:cxn modelId="{C6571633-2157-3C48-BEF4-640E39F31009}" srcId="{3DBCF42F-90E5-5049-BEB3-D3D598AC375C}" destId="{7513B9C2-E19E-AE43-8D2E-2626BF38EC50}" srcOrd="0" destOrd="0" parTransId="{5A4A1045-DC8E-8048-A6E6-26ED641A9C2F}" sibTransId="{086ADDF1-F86F-5B4E-BBEC-B1E6C9CEACF2}"/>
    <dgm:cxn modelId="{65573537-D764-D448-AA12-775FF8ACAD44}" type="presOf" srcId="{4EC7E32E-D1C1-914C-804A-D8AC25E9DD54}" destId="{4B082B97-FED3-CA4D-B504-17E35442A233}" srcOrd="1" destOrd="0" presId="urn:microsoft.com/office/officeart/2005/8/layout/hProcess7"/>
    <dgm:cxn modelId="{302CC837-3E63-2C41-B259-05A3B5B9A149}" type="presOf" srcId="{4EC7E32E-D1C1-914C-804A-D8AC25E9DD54}" destId="{665D1359-A50D-A943-83CB-E6D37C9D44A6}" srcOrd="0" destOrd="0" presId="urn:microsoft.com/office/officeart/2005/8/layout/hProcess7"/>
    <dgm:cxn modelId="{6C9AA839-1B25-F84D-AD52-71595807E621}" srcId="{372B967B-BE45-6A40-95C0-E205C997856D}" destId="{3DBCF42F-90E5-5049-BEB3-D3D598AC375C}" srcOrd="0" destOrd="0" parTransId="{53A2DDDA-50BE-BB46-9DB5-901F39E07F2F}" sibTransId="{AFB90F1C-8E84-9F4B-B251-B8A1001355DB}"/>
    <dgm:cxn modelId="{FD658456-3227-CD4C-B5B2-4F95785B195E}" srcId="{372B967B-BE45-6A40-95C0-E205C997856D}" destId="{0257CBF7-4523-F847-B11F-8D00D1CA7F62}" srcOrd="3" destOrd="0" parTransId="{F5FF11F7-A70F-E04E-9962-8C458816DA74}" sibTransId="{468D64C5-B4C8-144A-80A0-EE00D8A315EF}"/>
    <dgm:cxn modelId="{62FCBB5A-FC26-0B49-A8D0-D78635EB6DB2}" type="presOf" srcId="{12FF58A2-CF78-144F-AEB4-1617ABC0DC29}" destId="{99D2D382-5E5E-C540-B22E-04A7ED6750C9}" srcOrd="0" destOrd="0" presId="urn:microsoft.com/office/officeart/2005/8/layout/hProcess7"/>
    <dgm:cxn modelId="{E0971F5B-25D4-0143-97A2-BEF88F0BA85F}" srcId="{4EC7E32E-D1C1-914C-804A-D8AC25E9DD54}" destId="{A9461EF9-67F3-C04C-9A7D-5E75F6EE04EB}" srcOrd="0" destOrd="0" parTransId="{CE33D2E0-093F-EC43-BC74-5EB3920870D5}" sibTransId="{0C3B6B9A-ED32-0E41-B3DA-5379EF0EC6C0}"/>
    <dgm:cxn modelId="{43A6686F-C250-7242-B1B5-EA0A6A1291A2}" type="presOf" srcId="{7513B9C2-E19E-AE43-8D2E-2626BF38EC50}" destId="{6022F110-EC42-7641-9A49-C35CFD41CF9A}" srcOrd="0" destOrd="0" presId="urn:microsoft.com/office/officeart/2005/8/layout/hProcess7"/>
    <dgm:cxn modelId="{D585D37A-BE7B-544A-A8F2-20C66FC0D3A7}" type="presOf" srcId="{3DBCF42F-90E5-5049-BEB3-D3D598AC375C}" destId="{D087D679-039E-724E-A5F3-093AEADB6D53}" srcOrd="1" destOrd="0" presId="urn:microsoft.com/office/officeart/2005/8/layout/hProcess7"/>
    <dgm:cxn modelId="{FF462287-9A4D-5C48-92B8-5739272EECBC}" type="presOf" srcId="{A9461EF9-67F3-C04C-9A7D-5E75F6EE04EB}" destId="{CCD7AE1C-EB27-D449-A26F-1BD8DFADA03C}" srcOrd="0" destOrd="0" presId="urn:microsoft.com/office/officeart/2005/8/layout/hProcess7"/>
    <dgm:cxn modelId="{A5F48989-10B3-7E49-AC06-A3F402859D04}" type="presOf" srcId="{3ADDB410-A521-D343-BEE6-D7FD3F750D7A}" destId="{8DABFAB0-0C51-7B4A-9404-55B9B1FCA525}" srcOrd="0" destOrd="0" presId="urn:microsoft.com/office/officeart/2005/8/layout/hProcess7"/>
    <dgm:cxn modelId="{26C57BB3-2895-304B-A607-EF27CC9644EB}" type="presOf" srcId="{0257CBF7-4523-F847-B11F-8D00D1CA7F62}" destId="{71577C7E-2684-E141-995D-C42B630F4968}" srcOrd="1" destOrd="0" presId="urn:microsoft.com/office/officeart/2005/8/layout/hProcess7"/>
    <dgm:cxn modelId="{D20695EC-ADA1-7945-80B3-31359400AC82}" srcId="{B60ADF43-4F62-DE48-8126-69F470DA8A12}" destId="{3ADDB410-A521-D343-BEE6-D7FD3F750D7A}" srcOrd="0" destOrd="0" parTransId="{C504B2FA-7D54-3148-952E-B5C930B64E09}" sibTransId="{DA2B668B-3CA8-F743-8251-76B74918AA30}"/>
    <dgm:cxn modelId="{411EAFF1-B4EB-F744-9A3F-67631B913E5B}" srcId="{372B967B-BE45-6A40-95C0-E205C997856D}" destId="{B60ADF43-4F62-DE48-8126-69F470DA8A12}" srcOrd="2" destOrd="0" parTransId="{F08D6207-CD77-EE41-8D0B-268E70E970FE}" sibTransId="{90F14407-8919-0942-8366-CA5124EA710D}"/>
    <dgm:cxn modelId="{5668D2D0-B52B-734D-8BFD-2CBC8187A031}" type="presParOf" srcId="{15F57875-7254-A74E-BA8E-526DFE4D22B7}" destId="{50C6E9E9-5FA8-8347-842A-B1ECECA413F8}" srcOrd="0" destOrd="0" presId="urn:microsoft.com/office/officeart/2005/8/layout/hProcess7"/>
    <dgm:cxn modelId="{2DAD7391-C30B-574B-8444-ED7D732F9CC6}" type="presParOf" srcId="{50C6E9E9-5FA8-8347-842A-B1ECECA413F8}" destId="{D6A68954-AF96-D244-ADB4-E80233567B20}" srcOrd="0" destOrd="0" presId="urn:microsoft.com/office/officeart/2005/8/layout/hProcess7"/>
    <dgm:cxn modelId="{B1DAC8AF-4FEE-3E42-BF4B-097A0797E828}" type="presParOf" srcId="{50C6E9E9-5FA8-8347-842A-B1ECECA413F8}" destId="{D087D679-039E-724E-A5F3-093AEADB6D53}" srcOrd="1" destOrd="0" presId="urn:microsoft.com/office/officeart/2005/8/layout/hProcess7"/>
    <dgm:cxn modelId="{B1AE62FE-D9BE-7441-AC6A-7542CACF8DD1}" type="presParOf" srcId="{50C6E9E9-5FA8-8347-842A-B1ECECA413F8}" destId="{6022F110-EC42-7641-9A49-C35CFD41CF9A}" srcOrd="2" destOrd="0" presId="urn:microsoft.com/office/officeart/2005/8/layout/hProcess7"/>
    <dgm:cxn modelId="{C0790447-4150-F94A-9845-AF9440A58F08}" type="presParOf" srcId="{15F57875-7254-A74E-BA8E-526DFE4D22B7}" destId="{ED75DB39-97C7-B341-AE6A-1A73A7113191}" srcOrd="1" destOrd="0" presId="urn:microsoft.com/office/officeart/2005/8/layout/hProcess7"/>
    <dgm:cxn modelId="{BEF77B12-826F-724C-999D-CD4F7CCCE8E7}" type="presParOf" srcId="{15F57875-7254-A74E-BA8E-526DFE4D22B7}" destId="{F3E59BB1-475D-A141-A647-EF372DBD23A7}" srcOrd="2" destOrd="0" presId="urn:microsoft.com/office/officeart/2005/8/layout/hProcess7"/>
    <dgm:cxn modelId="{07DD7D2D-DE3E-104F-9CD4-AA38F84CB77F}" type="presParOf" srcId="{F3E59BB1-475D-A141-A647-EF372DBD23A7}" destId="{EFAD22C4-ED3F-8A40-868F-97A9BB27365B}" srcOrd="0" destOrd="0" presId="urn:microsoft.com/office/officeart/2005/8/layout/hProcess7"/>
    <dgm:cxn modelId="{66E588FE-E2AF-A24B-9BDF-517BBCE6F3DE}" type="presParOf" srcId="{F3E59BB1-475D-A141-A647-EF372DBD23A7}" destId="{B83B948E-EE38-EC4B-A242-C46CB4B4468D}" srcOrd="1" destOrd="0" presId="urn:microsoft.com/office/officeart/2005/8/layout/hProcess7"/>
    <dgm:cxn modelId="{40D41EA1-2D16-2E40-A4B4-A770B5E588AA}" type="presParOf" srcId="{F3E59BB1-475D-A141-A647-EF372DBD23A7}" destId="{C5203AC9-2CA0-5849-AA97-0DB84BC69BC7}" srcOrd="2" destOrd="0" presId="urn:microsoft.com/office/officeart/2005/8/layout/hProcess7"/>
    <dgm:cxn modelId="{12EC5F7F-8C06-9B49-B0D9-7155DA65E03B}" type="presParOf" srcId="{15F57875-7254-A74E-BA8E-526DFE4D22B7}" destId="{56C5741F-436D-414D-B4B1-85EB03249229}" srcOrd="3" destOrd="0" presId="urn:microsoft.com/office/officeart/2005/8/layout/hProcess7"/>
    <dgm:cxn modelId="{EFD75C02-EC16-DB44-AF8A-073838E98314}" type="presParOf" srcId="{15F57875-7254-A74E-BA8E-526DFE4D22B7}" destId="{054451FE-60EF-DE4A-AB9A-A4E9195BABDD}" srcOrd="4" destOrd="0" presId="urn:microsoft.com/office/officeart/2005/8/layout/hProcess7"/>
    <dgm:cxn modelId="{D0D395A5-162C-3A4E-9B56-91894F3E61E5}" type="presParOf" srcId="{054451FE-60EF-DE4A-AB9A-A4E9195BABDD}" destId="{665D1359-A50D-A943-83CB-E6D37C9D44A6}" srcOrd="0" destOrd="0" presId="urn:microsoft.com/office/officeart/2005/8/layout/hProcess7"/>
    <dgm:cxn modelId="{C6ACD5A3-E8F0-FA4C-A51A-FA99E760900C}" type="presParOf" srcId="{054451FE-60EF-DE4A-AB9A-A4E9195BABDD}" destId="{4B082B97-FED3-CA4D-B504-17E35442A233}" srcOrd="1" destOrd="0" presId="urn:microsoft.com/office/officeart/2005/8/layout/hProcess7"/>
    <dgm:cxn modelId="{153F01E2-1024-1241-96CB-9E4BED92C70D}" type="presParOf" srcId="{054451FE-60EF-DE4A-AB9A-A4E9195BABDD}" destId="{CCD7AE1C-EB27-D449-A26F-1BD8DFADA03C}" srcOrd="2" destOrd="0" presId="urn:microsoft.com/office/officeart/2005/8/layout/hProcess7"/>
    <dgm:cxn modelId="{CC26A258-D51E-CC4C-B150-21FE3ECAC31D}" type="presParOf" srcId="{15F57875-7254-A74E-BA8E-526DFE4D22B7}" destId="{18F16E72-8CCB-5E41-AFD8-0383D4B16782}" srcOrd="5" destOrd="0" presId="urn:microsoft.com/office/officeart/2005/8/layout/hProcess7"/>
    <dgm:cxn modelId="{6C727BB6-0024-2147-A782-A46372C4F8D2}" type="presParOf" srcId="{15F57875-7254-A74E-BA8E-526DFE4D22B7}" destId="{6BD4B768-9B41-2649-B7D7-C98FEC886948}" srcOrd="6" destOrd="0" presId="urn:microsoft.com/office/officeart/2005/8/layout/hProcess7"/>
    <dgm:cxn modelId="{1E4DD3FC-F775-A44C-87BD-0BC14894D522}" type="presParOf" srcId="{6BD4B768-9B41-2649-B7D7-C98FEC886948}" destId="{8582A884-110D-6C4A-891C-40AD75EBE8A1}" srcOrd="0" destOrd="0" presId="urn:microsoft.com/office/officeart/2005/8/layout/hProcess7"/>
    <dgm:cxn modelId="{7BBF4C0D-4D66-9F43-AF62-95F6F1293C3F}" type="presParOf" srcId="{6BD4B768-9B41-2649-B7D7-C98FEC886948}" destId="{EC09478E-9DC8-854A-BCF9-32F5155DD6EE}" srcOrd="1" destOrd="0" presId="urn:microsoft.com/office/officeart/2005/8/layout/hProcess7"/>
    <dgm:cxn modelId="{CCB460AB-7273-3A46-B041-953A1715E2E6}" type="presParOf" srcId="{6BD4B768-9B41-2649-B7D7-C98FEC886948}" destId="{D4D46224-0C00-9848-A22F-2FA9EDF7B372}" srcOrd="2" destOrd="0" presId="urn:microsoft.com/office/officeart/2005/8/layout/hProcess7"/>
    <dgm:cxn modelId="{F61ED12B-EE02-4646-9BC2-85A3A8CDFB4C}" type="presParOf" srcId="{15F57875-7254-A74E-BA8E-526DFE4D22B7}" destId="{40AD7487-29FC-A344-BB61-3F7133C94A12}" srcOrd="7" destOrd="0" presId="urn:microsoft.com/office/officeart/2005/8/layout/hProcess7"/>
    <dgm:cxn modelId="{D8FA6708-C8F5-8E4C-865E-C62AEE870EE5}" type="presParOf" srcId="{15F57875-7254-A74E-BA8E-526DFE4D22B7}" destId="{88B2CFAC-810B-CB4E-9C07-28324FDFB7A2}" srcOrd="8" destOrd="0" presId="urn:microsoft.com/office/officeart/2005/8/layout/hProcess7"/>
    <dgm:cxn modelId="{52CB7C74-0EF1-7641-AAFB-9A27B377BBAF}" type="presParOf" srcId="{88B2CFAC-810B-CB4E-9C07-28324FDFB7A2}" destId="{251DCF6B-80FF-294F-8A86-537A6AEDCA84}" srcOrd="0" destOrd="0" presId="urn:microsoft.com/office/officeart/2005/8/layout/hProcess7"/>
    <dgm:cxn modelId="{8DEFDCB7-46D7-DB4B-AA70-6A69532B2AED}" type="presParOf" srcId="{88B2CFAC-810B-CB4E-9C07-28324FDFB7A2}" destId="{F6038113-C07C-E441-AC58-30DD28C16882}" srcOrd="1" destOrd="0" presId="urn:microsoft.com/office/officeart/2005/8/layout/hProcess7"/>
    <dgm:cxn modelId="{39B0155B-4BB1-BC40-98A4-39E890EB5456}" type="presParOf" srcId="{88B2CFAC-810B-CB4E-9C07-28324FDFB7A2}" destId="{8DABFAB0-0C51-7B4A-9404-55B9B1FCA525}" srcOrd="2" destOrd="0" presId="urn:microsoft.com/office/officeart/2005/8/layout/hProcess7"/>
    <dgm:cxn modelId="{EA6F63D9-9B1E-6E43-A8CA-87130569C618}" type="presParOf" srcId="{15F57875-7254-A74E-BA8E-526DFE4D22B7}" destId="{275257C4-1205-0F47-9FF2-6FC73D53F5FC}" srcOrd="9" destOrd="0" presId="urn:microsoft.com/office/officeart/2005/8/layout/hProcess7"/>
    <dgm:cxn modelId="{01731A12-D790-044E-90FA-5517CAE0D832}" type="presParOf" srcId="{15F57875-7254-A74E-BA8E-526DFE4D22B7}" destId="{48A9CE77-BA64-B246-9659-DE2AA13FFD9F}" srcOrd="10" destOrd="0" presId="urn:microsoft.com/office/officeart/2005/8/layout/hProcess7"/>
    <dgm:cxn modelId="{A3511003-B43E-5442-A114-E953FDF31E32}" type="presParOf" srcId="{48A9CE77-BA64-B246-9659-DE2AA13FFD9F}" destId="{CD4EEBE2-1863-D845-B4B9-7DD0D0DA8F0F}" srcOrd="0" destOrd="0" presId="urn:microsoft.com/office/officeart/2005/8/layout/hProcess7"/>
    <dgm:cxn modelId="{03E03C10-3580-BA4E-A627-71A1357D3520}" type="presParOf" srcId="{48A9CE77-BA64-B246-9659-DE2AA13FFD9F}" destId="{2D0013ED-922D-5D4B-A5C0-C488E5E17F22}" srcOrd="1" destOrd="0" presId="urn:microsoft.com/office/officeart/2005/8/layout/hProcess7"/>
    <dgm:cxn modelId="{275913FD-8EA9-C940-AF8F-F3306DB8A9C8}" type="presParOf" srcId="{48A9CE77-BA64-B246-9659-DE2AA13FFD9F}" destId="{C2DBC875-956F-B34F-B603-67085938243D}" srcOrd="2" destOrd="0" presId="urn:microsoft.com/office/officeart/2005/8/layout/hProcess7"/>
    <dgm:cxn modelId="{813377C1-4068-A24E-AABF-742B935B1F04}" type="presParOf" srcId="{15F57875-7254-A74E-BA8E-526DFE4D22B7}" destId="{5550D733-94D9-EB42-91C6-D39F84B27435}" srcOrd="11" destOrd="0" presId="urn:microsoft.com/office/officeart/2005/8/layout/hProcess7"/>
    <dgm:cxn modelId="{6B424ABB-E3A2-B244-8854-82592E8BC9E0}" type="presParOf" srcId="{15F57875-7254-A74E-BA8E-526DFE4D22B7}" destId="{44E5ED7B-1A1C-7E47-9F75-3240A4F7574D}" srcOrd="12" destOrd="0" presId="urn:microsoft.com/office/officeart/2005/8/layout/hProcess7"/>
    <dgm:cxn modelId="{124132A6-1F36-A94D-8340-C8CB5EAECFDD}" type="presParOf" srcId="{44E5ED7B-1A1C-7E47-9F75-3240A4F7574D}" destId="{F92BAE7C-15B0-8940-AE50-A2F407270523}" srcOrd="0" destOrd="0" presId="urn:microsoft.com/office/officeart/2005/8/layout/hProcess7"/>
    <dgm:cxn modelId="{030496E5-6858-9F4B-97E3-E3F85C30B5FB}" type="presParOf" srcId="{44E5ED7B-1A1C-7E47-9F75-3240A4F7574D}" destId="{71577C7E-2684-E141-995D-C42B630F4968}" srcOrd="1" destOrd="0" presId="urn:microsoft.com/office/officeart/2005/8/layout/hProcess7"/>
    <dgm:cxn modelId="{16CA08C3-156E-D94F-9391-66ADC4F9D5A0}" type="presParOf" srcId="{44E5ED7B-1A1C-7E47-9F75-3240A4F7574D}" destId="{99D2D382-5E5E-C540-B22E-04A7ED6750C9}" srcOrd="2" destOrd="0" presId="urn:microsoft.com/office/officeart/2005/8/layout/hProcess7"/>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1BC5CEE-2753-B94D-938F-B0D0063EB93E}" type="doc">
      <dgm:prSet loTypeId="urn:microsoft.com/office/officeart/2005/8/layout/hList7" loCatId="" qsTypeId="urn:microsoft.com/office/officeart/2005/8/quickstyle/simple1" qsCatId="simple" csTypeId="urn:microsoft.com/office/officeart/2005/8/colors/accent1_2" csCatId="accent1" phldr="1"/>
      <dgm:spPr/>
    </dgm:pt>
    <dgm:pt modelId="{71819092-EA4E-6343-832E-2C6C8CF08E27}">
      <dgm:prSet phldrT="[Text]"/>
      <dgm:spPr/>
      <dgm:t>
        <a:bodyPr/>
        <a:lstStyle/>
        <a:p>
          <a:r>
            <a:rPr lang="en-US" dirty="0"/>
            <a:t>Global Infrastructure at Risk</a:t>
          </a:r>
        </a:p>
      </dgm:t>
    </dgm:pt>
    <dgm:pt modelId="{84129A68-3B97-E14C-89AF-40DE67A80A3B}" type="parTrans" cxnId="{05A17462-0301-6B4A-AC40-845DDEFB6A6E}">
      <dgm:prSet/>
      <dgm:spPr/>
      <dgm:t>
        <a:bodyPr/>
        <a:lstStyle/>
        <a:p>
          <a:endParaRPr lang="en-US"/>
        </a:p>
      </dgm:t>
    </dgm:pt>
    <dgm:pt modelId="{CAF402A4-3021-6C4D-9268-3F58A9422D05}" type="sibTrans" cxnId="{05A17462-0301-6B4A-AC40-845DDEFB6A6E}">
      <dgm:prSet/>
      <dgm:spPr/>
      <dgm:t>
        <a:bodyPr/>
        <a:lstStyle/>
        <a:p>
          <a:endParaRPr lang="en-US"/>
        </a:p>
      </dgm:t>
    </dgm:pt>
    <dgm:pt modelId="{647860CD-D55E-1D46-B6AA-07618CD006E2}">
      <dgm:prSet phldrT="[Text]"/>
      <dgm:spPr/>
      <dgm:t>
        <a:bodyPr/>
        <a:lstStyle/>
        <a:p>
          <a:r>
            <a:rPr lang="en-US" dirty="0"/>
            <a:t>Economic &amp; Societal Impact</a:t>
          </a:r>
        </a:p>
      </dgm:t>
    </dgm:pt>
    <dgm:pt modelId="{B5E48853-38B9-6646-B247-5145A49E1E71}" type="parTrans" cxnId="{E0CB371B-F134-DE48-A0CF-45B279EEF8B7}">
      <dgm:prSet/>
      <dgm:spPr/>
      <dgm:t>
        <a:bodyPr/>
        <a:lstStyle/>
        <a:p>
          <a:endParaRPr lang="en-US"/>
        </a:p>
      </dgm:t>
    </dgm:pt>
    <dgm:pt modelId="{04DC666C-E613-2747-8655-E576A10EE5D8}" type="sibTrans" cxnId="{E0CB371B-F134-DE48-A0CF-45B279EEF8B7}">
      <dgm:prSet/>
      <dgm:spPr/>
      <dgm:t>
        <a:bodyPr/>
        <a:lstStyle/>
        <a:p>
          <a:endParaRPr lang="en-US"/>
        </a:p>
      </dgm:t>
    </dgm:pt>
    <dgm:pt modelId="{1D8566CB-E39F-C74A-8EEC-D8B1F9323BB4}">
      <dgm:prSet phldrT="[Text]"/>
      <dgm:spPr/>
      <dgm:t>
        <a:bodyPr/>
        <a:lstStyle/>
        <a:p>
          <a:r>
            <a:rPr lang="en-US" dirty="0"/>
            <a:t>Critical Services Dependence</a:t>
          </a:r>
        </a:p>
      </dgm:t>
    </dgm:pt>
    <dgm:pt modelId="{C63E4D00-1ED3-2946-8C3E-084D8BECCFBC}" type="parTrans" cxnId="{2C163802-7AE0-B447-9BB4-6E2CEE33A4DF}">
      <dgm:prSet/>
      <dgm:spPr/>
      <dgm:t>
        <a:bodyPr/>
        <a:lstStyle/>
        <a:p>
          <a:endParaRPr lang="en-US"/>
        </a:p>
      </dgm:t>
    </dgm:pt>
    <dgm:pt modelId="{30AB1CCC-8A62-604B-A783-9C3863879990}" type="sibTrans" cxnId="{2C163802-7AE0-B447-9BB4-6E2CEE33A4DF}">
      <dgm:prSet/>
      <dgm:spPr/>
      <dgm:t>
        <a:bodyPr/>
        <a:lstStyle/>
        <a:p>
          <a:endParaRPr lang="en-US"/>
        </a:p>
      </dgm:t>
    </dgm:pt>
    <dgm:pt modelId="{34296B76-A568-D24D-81FE-00A34886320F}" type="pres">
      <dgm:prSet presAssocID="{51BC5CEE-2753-B94D-938F-B0D0063EB93E}" presName="Name0" presStyleCnt="0">
        <dgm:presLayoutVars>
          <dgm:dir/>
          <dgm:resizeHandles val="exact"/>
        </dgm:presLayoutVars>
      </dgm:prSet>
      <dgm:spPr/>
    </dgm:pt>
    <dgm:pt modelId="{EBBCE676-3C2F-0C4C-B80E-B26C612C3469}" type="pres">
      <dgm:prSet presAssocID="{51BC5CEE-2753-B94D-938F-B0D0063EB93E}" presName="fgShape" presStyleLbl="fgShp" presStyleIdx="0" presStyleCnt="1"/>
      <dgm:spPr/>
    </dgm:pt>
    <dgm:pt modelId="{7C8129F8-2728-6845-9B79-0A7E03EF6985}" type="pres">
      <dgm:prSet presAssocID="{51BC5CEE-2753-B94D-938F-B0D0063EB93E}" presName="linComp" presStyleCnt="0"/>
      <dgm:spPr/>
    </dgm:pt>
    <dgm:pt modelId="{47B5E1D2-CB84-3646-9699-3BF3BCEF24E0}" type="pres">
      <dgm:prSet presAssocID="{71819092-EA4E-6343-832E-2C6C8CF08E27}" presName="compNode" presStyleCnt="0"/>
      <dgm:spPr/>
    </dgm:pt>
    <dgm:pt modelId="{B8CEDD46-5AA6-A74E-9FD6-C5D07F20F0D3}" type="pres">
      <dgm:prSet presAssocID="{71819092-EA4E-6343-832E-2C6C8CF08E27}" presName="bkgdShape" presStyleLbl="node1" presStyleIdx="0" presStyleCnt="3"/>
      <dgm:spPr/>
    </dgm:pt>
    <dgm:pt modelId="{3EA77A87-6366-5D43-8DBB-339119D2A04B}" type="pres">
      <dgm:prSet presAssocID="{71819092-EA4E-6343-832E-2C6C8CF08E27}" presName="nodeTx" presStyleLbl="node1" presStyleIdx="0" presStyleCnt="3">
        <dgm:presLayoutVars>
          <dgm:bulletEnabled val="1"/>
        </dgm:presLayoutVars>
      </dgm:prSet>
      <dgm:spPr/>
    </dgm:pt>
    <dgm:pt modelId="{E459405F-FA86-ED47-AC1E-AC85418353AD}" type="pres">
      <dgm:prSet presAssocID="{71819092-EA4E-6343-832E-2C6C8CF08E27}" presName="invisiNode" presStyleLbl="node1" presStyleIdx="0" presStyleCnt="3"/>
      <dgm:spPr/>
    </dgm:pt>
    <dgm:pt modelId="{5336DA27-AE9B-9E4F-928C-E29BBF6DF48F}" type="pres">
      <dgm:prSet presAssocID="{71819092-EA4E-6343-832E-2C6C8CF08E27}" presName="imagNode" presStyleLbl="fgImgPlac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Electric Tower with solid fill"/>
        </a:ext>
      </dgm:extLst>
    </dgm:pt>
    <dgm:pt modelId="{C676CBA1-895A-954E-88CA-BAD511081FC3}" type="pres">
      <dgm:prSet presAssocID="{CAF402A4-3021-6C4D-9268-3F58A9422D05}" presName="sibTrans" presStyleLbl="sibTrans2D1" presStyleIdx="0" presStyleCnt="0"/>
      <dgm:spPr/>
    </dgm:pt>
    <dgm:pt modelId="{717A1A44-702C-7B41-B1FC-E5319CCF698A}" type="pres">
      <dgm:prSet presAssocID="{647860CD-D55E-1D46-B6AA-07618CD006E2}" presName="compNode" presStyleCnt="0"/>
      <dgm:spPr/>
    </dgm:pt>
    <dgm:pt modelId="{A4849124-A463-7D46-A664-FC8EAD59C0D4}" type="pres">
      <dgm:prSet presAssocID="{647860CD-D55E-1D46-B6AA-07618CD006E2}" presName="bkgdShape" presStyleLbl="node1" presStyleIdx="1" presStyleCnt="3"/>
      <dgm:spPr/>
    </dgm:pt>
    <dgm:pt modelId="{A85DE0A5-B531-7F46-AEA4-0576E8AE3955}" type="pres">
      <dgm:prSet presAssocID="{647860CD-D55E-1D46-B6AA-07618CD006E2}" presName="nodeTx" presStyleLbl="node1" presStyleIdx="1" presStyleCnt="3">
        <dgm:presLayoutVars>
          <dgm:bulletEnabled val="1"/>
        </dgm:presLayoutVars>
      </dgm:prSet>
      <dgm:spPr/>
    </dgm:pt>
    <dgm:pt modelId="{01A7EDE6-7A8A-BE4E-B340-9BEF1938B609}" type="pres">
      <dgm:prSet presAssocID="{647860CD-D55E-1D46-B6AA-07618CD006E2}" presName="invisiNode" presStyleLbl="node1" presStyleIdx="1" presStyleCnt="3"/>
      <dgm:spPr/>
    </dgm:pt>
    <dgm:pt modelId="{C602E4AE-2900-DA41-B64E-BE5B3ED5CCDC}" type="pres">
      <dgm:prSet presAssocID="{647860CD-D55E-1D46-B6AA-07618CD006E2}" presName="imagNode" presStyleLbl="fgImgPlac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Flying Money with solid fill"/>
        </a:ext>
      </dgm:extLst>
    </dgm:pt>
    <dgm:pt modelId="{74A06169-1769-F046-87B4-C94AB78AA7AF}" type="pres">
      <dgm:prSet presAssocID="{04DC666C-E613-2747-8655-E576A10EE5D8}" presName="sibTrans" presStyleLbl="sibTrans2D1" presStyleIdx="0" presStyleCnt="0"/>
      <dgm:spPr/>
    </dgm:pt>
    <dgm:pt modelId="{8331339F-724E-064B-8227-70BBA1FDA228}" type="pres">
      <dgm:prSet presAssocID="{1D8566CB-E39F-C74A-8EEC-D8B1F9323BB4}" presName="compNode" presStyleCnt="0"/>
      <dgm:spPr/>
    </dgm:pt>
    <dgm:pt modelId="{146F9AA1-20B8-4141-92A6-E6A661C30A6D}" type="pres">
      <dgm:prSet presAssocID="{1D8566CB-E39F-C74A-8EEC-D8B1F9323BB4}" presName="bkgdShape" presStyleLbl="node1" presStyleIdx="2" presStyleCnt="3"/>
      <dgm:spPr/>
    </dgm:pt>
    <dgm:pt modelId="{A7224CAD-70BD-BC4E-BE71-E07870E90B28}" type="pres">
      <dgm:prSet presAssocID="{1D8566CB-E39F-C74A-8EEC-D8B1F9323BB4}" presName="nodeTx" presStyleLbl="node1" presStyleIdx="2" presStyleCnt="3">
        <dgm:presLayoutVars>
          <dgm:bulletEnabled val="1"/>
        </dgm:presLayoutVars>
      </dgm:prSet>
      <dgm:spPr/>
    </dgm:pt>
    <dgm:pt modelId="{822DE0A3-5922-7842-8AA6-6AD3F5ED411B}" type="pres">
      <dgm:prSet presAssocID="{1D8566CB-E39F-C74A-8EEC-D8B1F9323BB4}" presName="invisiNode" presStyleLbl="node1" presStyleIdx="2" presStyleCnt="3"/>
      <dgm:spPr/>
    </dgm:pt>
    <dgm:pt modelId="{83633949-6C80-5C4A-86DF-88FB09919796}" type="pres">
      <dgm:prSet presAssocID="{1D8566CB-E39F-C74A-8EEC-D8B1F9323BB4}" presName="imagNode" presStyleLbl="fgImgPlac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Ambulance with solid fill"/>
        </a:ext>
      </dgm:extLst>
    </dgm:pt>
  </dgm:ptLst>
  <dgm:cxnLst>
    <dgm:cxn modelId="{2C163802-7AE0-B447-9BB4-6E2CEE33A4DF}" srcId="{51BC5CEE-2753-B94D-938F-B0D0063EB93E}" destId="{1D8566CB-E39F-C74A-8EEC-D8B1F9323BB4}" srcOrd="2" destOrd="0" parTransId="{C63E4D00-1ED3-2946-8C3E-084D8BECCFBC}" sibTransId="{30AB1CCC-8A62-604B-A783-9C3863879990}"/>
    <dgm:cxn modelId="{19F3400B-4101-7B4F-A717-AA4D160B5A44}" type="presOf" srcId="{71819092-EA4E-6343-832E-2C6C8CF08E27}" destId="{3EA77A87-6366-5D43-8DBB-339119D2A04B}" srcOrd="1" destOrd="0" presId="urn:microsoft.com/office/officeart/2005/8/layout/hList7"/>
    <dgm:cxn modelId="{72064C0B-D480-AA4B-91B7-00C824D6B1C4}" type="presOf" srcId="{51BC5CEE-2753-B94D-938F-B0D0063EB93E}" destId="{34296B76-A568-D24D-81FE-00A34886320F}" srcOrd="0" destOrd="0" presId="urn:microsoft.com/office/officeart/2005/8/layout/hList7"/>
    <dgm:cxn modelId="{4AE52C17-AC69-CD4E-A36A-C1E59313D152}" type="presOf" srcId="{647860CD-D55E-1D46-B6AA-07618CD006E2}" destId="{A85DE0A5-B531-7F46-AEA4-0576E8AE3955}" srcOrd="1" destOrd="0" presId="urn:microsoft.com/office/officeart/2005/8/layout/hList7"/>
    <dgm:cxn modelId="{E0CB371B-F134-DE48-A0CF-45B279EEF8B7}" srcId="{51BC5CEE-2753-B94D-938F-B0D0063EB93E}" destId="{647860CD-D55E-1D46-B6AA-07618CD006E2}" srcOrd="1" destOrd="0" parTransId="{B5E48853-38B9-6646-B247-5145A49E1E71}" sibTransId="{04DC666C-E613-2747-8655-E576A10EE5D8}"/>
    <dgm:cxn modelId="{ABD70F30-7B1C-9744-A57D-AB098F3A465D}" type="presOf" srcId="{1D8566CB-E39F-C74A-8EEC-D8B1F9323BB4}" destId="{A7224CAD-70BD-BC4E-BE71-E07870E90B28}" srcOrd="1" destOrd="0" presId="urn:microsoft.com/office/officeart/2005/8/layout/hList7"/>
    <dgm:cxn modelId="{609DEA4E-B6FC-1541-88C8-72C615685E56}" type="presOf" srcId="{647860CD-D55E-1D46-B6AA-07618CD006E2}" destId="{A4849124-A463-7D46-A664-FC8EAD59C0D4}" srcOrd="0" destOrd="0" presId="urn:microsoft.com/office/officeart/2005/8/layout/hList7"/>
    <dgm:cxn modelId="{D949B45A-A121-CF4E-8742-7B04E0AF4494}" type="presOf" srcId="{71819092-EA4E-6343-832E-2C6C8CF08E27}" destId="{B8CEDD46-5AA6-A74E-9FD6-C5D07F20F0D3}" srcOrd="0" destOrd="0" presId="urn:microsoft.com/office/officeart/2005/8/layout/hList7"/>
    <dgm:cxn modelId="{05A17462-0301-6B4A-AC40-845DDEFB6A6E}" srcId="{51BC5CEE-2753-B94D-938F-B0D0063EB93E}" destId="{71819092-EA4E-6343-832E-2C6C8CF08E27}" srcOrd="0" destOrd="0" parTransId="{84129A68-3B97-E14C-89AF-40DE67A80A3B}" sibTransId="{CAF402A4-3021-6C4D-9268-3F58A9422D05}"/>
    <dgm:cxn modelId="{90C55C65-D002-024E-8DD2-F1332CF93464}" type="presOf" srcId="{1D8566CB-E39F-C74A-8EEC-D8B1F9323BB4}" destId="{146F9AA1-20B8-4141-92A6-E6A661C30A6D}" srcOrd="0" destOrd="0" presId="urn:microsoft.com/office/officeart/2005/8/layout/hList7"/>
    <dgm:cxn modelId="{93C87CCB-DFAC-E941-998E-A9D39511BA15}" type="presOf" srcId="{04DC666C-E613-2747-8655-E576A10EE5D8}" destId="{74A06169-1769-F046-87B4-C94AB78AA7AF}" srcOrd="0" destOrd="0" presId="urn:microsoft.com/office/officeart/2005/8/layout/hList7"/>
    <dgm:cxn modelId="{4D5FB4CD-61ED-4143-982E-1BF8599E2A98}" type="presOf" srcId="{CAF402A4-3021-6C4D-9268-3F58A9422D05}" destId="{C676CBA1-895A-954E-88CA-BAD511081FC3}" srcOrd="0" destOrd="0" presId="urn:microsoft.com/office/officeart/2005/8/layout/hList7"/>
    <dgm:cxn modelId="{BA911939-B8DF-5141-8D89-CD693D5ED24B}" type="presParOf" srcId="{34296B76-A568-D24D-81FE-00A34886320F}" destId="{EBBCE676-3C2F-0C4C-B80E-B26C612C3469}" srcOrd="0" destOrd="0" presId="urn:microsoft.com/office/officeart/2005/8/layout/hList7"/>
    <dgm:cxn modelId="{475D7436-323E-CD41-AAF2-8E848573119A}" type="presParOf" srcId="{34296B76-A568-D24D-81FE-00A34886320F}" destId="{7C8129F8-2728-6845-9B79-0A7E03EF6985}" srcOrd="1" destOrd="0" presId="urn:microsoft.com/office/officeart/2005/8/layout/hList7"/>
    <dgm:cxn modelId="{372B370E-990D-534E-BEBF-912D13B94860}" type="presParOf" srcId="{7C8129F8-2728-6845-9B79-0A7E03EF6985}" destId="{47B5E1D2-CB84-3646-9699-3BF3BCEF24E0}" srcOrd="0" destOrd="0" presId="urn:microsoft.com/office/officeart/2005/8/layout/hList7"/>
    <dgm:cxn modelId="{1E41D760-5BE5-CC45-81F9-00567FA8C822}" type="presParOf" srcId="{47B5E1D2-CB84-3646-9699-3BF3BCEF24E0}" destId="{B8CEDD46-5AA6-A74E-9FD6-C5D07F20F0D3}" srcOrd="0" destOrd="0" presId="urn:microsoft.com/office/officeart/2005/8/layout/hList7"/>
    <dgm:cxn modelId="{BC96C8EB-8CFB-4C40-B5E2-8D4A9520E9ED}" type="presParOf" srcId="{47B5E1D2-CB84-3646-9699-3BF3BCEF24E0}" destId="{3EA77A87-6366-5D43-8DBB-339119D2A04B}" srcOrd="1" destOrd="0" presId="urn:microsoft.com/office/officeart/2005/8/layout/hList7"/>
    <dgm:cxn modelId="{52F11160-6B01-D445-9653-6572F3265AEC}" type="presParOf" srcId="{47B5E1D2-CB84-3646-9699-3BF3BCEF24E0}" destId="{E459405F-FA86-ED47-AC1E-AC85418353AD}" srcOrd="2" destOrd="0" presId="urn:microsoft.com/office/officeart/2005/8/layout/hList7"/>
    <dgm:cxn modelId="{AB8B3F3A-8392-C444-8FB3-B421C7AB9E09}" type="presParOf" srcId="{47B5E1D2-CB84-3646-9699-3BF3BCEF24E0}" destId="{5336DA27-AE9B-9E4F-928C-E29BBF6DF48F}" srcOrd="3" destOrd="0" presId="urn:microsoft.com/office/officeart/2005/8/layout/hList7"/>
    <dgm:cxn modelId="{AC953ED8-A884-2049-BC03-BBFEA0CDBBC7}" type="presParOf" srcId="{7C8129F8-2728-6845-9B79-0A7E03EF6985}" destId="{C676CBA1-895A-954E-88CA-BAD511081FC3}" srcOrd="1" destOrd="0" presId="urn:microsoft.com/office/officeart/2005/8/layout/hList7"/>
    <dgm:cxn modelId="{A0642391-37C4-AF43-8860-B98384E11BEF}" type="presParOf" srcId="{7C8129F8-2728-6845-9B79-0A7E03EF6985}" destId="{717A1A44-702C-7B41-B1FC-E5319CCF698A}" srcOrd="2" destOrd="0" presId="urn:microsoft.com/office/officeart/2005/8/layout/hList7"/>
    <dgm:cxn modelId="{BCCFA002-476B-2245-97DE-E20DF6E9A7CD}" type="presParOf" srcId="{717A1A44-702C-7B41-B1FC-E5319CCF698A}" destId="{A4849124-A463-7D46-A664-FC8EAD59C0D4}" srcOrd="0" destOrd="0" presId="urn:microsoft.com/office/officeart/2005/8/layout/hList7"/>
    <dgm:cxn modelId="{272CCB0F-9244-A849-9ADA-6DC282E22969}" type="presParOf" srcId="{717A1A44-702C-7B41-B1FC-E5319CCF698A}" destId="{A85DE0A5-B531-7F46-AEA4-0576E8AE3955}" srcOrd="1" destOrd="0" presId="urn:microsoft.com/office/officeart/2005/8/layout/hList7"/>
    <dgm:cxn modelId="{514AF5B5-FBC1-C640-8E64-7F773DC6B3CE}" type="presParOf" srcId="{717A1A44-702C-7B41-B1FC-E5319CCF698A}" destId="{01A7EDE6-7A8A-BE4E-B340-9BEF1938B609}" srcOrd="2" destOrd="0" presId="urn:microsoft.com/office/officeart/2005/8/layout/hList7"/>
    <dgm:cxn modelId="{87D7AE7C-D2C0-E244-A08E-2740595C4ACC}" type="presParOf" srcId="{717A1A44-702C-7B41-B1FC-E5319CCF698A}" destId="{C602E4AE-2900-DA41-B64E-BE5B3ED5CCDC}" srcOrd="3" destOrd="0" presId="urn:microsoft.com/office/officeart/2005/8/layout/hList7"/>
    <dgm:cxn modelId="{404F35F2-DE85-3245-B5B8-A8D2DEE802DB}" type="presParOf" srcId="{7C8129F8-2728-6845-9B79-0A7E03EF6985}" destId="{74A06169-1769-F046-87B4-C94AB78AA7AF}" srcOrd="3" destOrd="0" presId="urn:microsoft.com/office/officeart/2005/8/layout/hList7"/>
    <dgm:cxn modelId="{B2560310-85A1-E942-BD17-901CF08149E9}" type="presParOf" srcId="{7C8129F8-2728-6845-9B79-0A7E03EF6985}" destId="{8331339F-724E-064B-8227-70BBA1FDA228}" srcOrd="4" destOrd="0" presId="urn:microsoft.com/office/officeart/2005/8/layout/hList7"/>
    <dgm:cxn modelId="{17AB9F72-46BD-D34D-813B-536E817B7E1B}" type="presParOf" srcId="{8331339F-724E-064B-8227-70BBA1FDA228}" destId="{146F9AA1-20B8-4141-92A6-E6A661C30A6D}" srcOrd="0" destOrd="0" presId="urn:microsoft.com/office/officeart/2005/8/layout/hList7"/>
    <dgm:cxn modelId="{5BCAA898-D5C1-9649-BEEF-0266068ED474}" type="presParOf" srcId="{8331339F-724E-064B-8227-70BBA1FDA228}" destId="{A7224CAD-70BD-BC4E-BE71-E07870E90B28}" srcOrd="1" destOrd="0" presId="urn:microsoft.com/office/officeart/2005/8/layout/hList7"/>
    <dgm:cxn modelId="{AAEA109F-5784-D74C-BDCB-288AD21CEEB4}" type="presParOf" srcId="{8331339F-724E-064B-8227-70BBA1FDA228}" destId="{822DE0A3-5922-7842-8AA6-6AD3F5ED411B}" srcOrd="2" destOrd="0" presId="urn:microsoft.com/office/officeart/2005/8/layout/hList7"/>
    <dgm:cxn modelId="{4519579A-2CAE-1140-B9F1-72798685CBCA}" type="presParOf" srcId="{8331339F-724E-064B-8227-70BBA1FDA228}" destId="{83633949-6C80-5C4A-86DF-88FB09919796}"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5157A41-CC00-294F-816D-C8B55450A13B}" type="doc">
      <dgm:prSet loTypeId="urn:microsoft.com/office/officeart/2005/8/layout/hList1" loCatId="" qsTypeId="urn:microsoft.com/office/officeart/2005/8/quickstyle/simple5" qsCatId="simple" csTypeId="urn:microsoft.com/office/officeart/2005/8/colors/colorful4" csCatId="colorful" phldr="1"/>
      <dgm:spPr/>
      <dgm:t>
        <a:bodyPr/>
        <a:lstStyle/>
        <a:p>
          <a:endParaRPr lang="en-US"/>
        </a:p>
      </dgm:t>
    </dgm:pt>
    <dgm:pt modelId="{FB91DB22-3440-8D45-80EA-DBFD03852325}">
      <dgm:prSet phldrT="[Text]"/>
      <dgm:spPr/>
      <dgm:t>
        <a:bodyPr/>
        <a:lstStyle/>
        <a:p>
          <a:r>
            <a:rPr lang="en-US" b="1" dirty="0"/>
            <a:t>NOAA Geomagnetic &amp; Solar Indices</a:t>
          </a:r>
        </a:p>
      </dgm:t>
    </dgm:pt>
    <dgm:pt modelId="{071D30E5-4EBA-604C-BEF7-CBFF0160D727}" type="parTrans" cxnId="{75FD2DC8-D98F-1C4D-BB65-FA795A614FAF}">
      <dgm:prSet/>
      <dgm:spPr/>
      <dgm:t>
        <a:bodyPr/>
        <a:lstStyle/>
        <a:p>
          <a:endParaRPr lang="en-US"/>
        </a:p>
      </dgm:t>
    </dgm:pt>
    <dgm:pt modelId="{27B9BE3E-C535-6448-BBBC-6EB2D95888C8}" type="sibTrans" cxnId="{75FD2DC8-D98F-1C4D-BB65-FA795A614FAF}">
      <dgm:prSet/>
      <dgm:spPr/>
      <dgm:t>
        <a:bodyPr/>
        <a:lstStyle/>
        <a:p>
          <a:endParaRPr lang="en-US"/>
        </a:p>
      </dgm:t>
    </dgm:pt>
    <dgm:pt modelId="{09DA9D1B-6230-A24F-97E6-0D49D27B039B}">
      <dgm:prSet phldrT="[Text]"/>
      <dgm:spPr/>
      <dgm:t>
        <a:bodyPr/>
        <a:lstStyle/>
        <a:p>
          <a:r>
            <a:rPr lang="en-US" dirty="0"/>
            <a:t>Daily, 1932 - Present</a:t>
          </a:r>
        </a:p>
      </dgm:t>
    </dgm:pt>
    <dgm:pt modelId="{7E1C10A0-4609-FD42-B751-F3D925C145B5}" type="parTrans" cxnId="{46D82EFE-88BD-FF4E-9A8C-DE640570905E}">
      <dgm:prSet/>
      <dgm:spPr/>
      <dgm:t>
        <a:bodyPr/>
        <a:lstStyle/>
        <a:p>
          <a:endParaRPr lang="en-US"/>
        </a:p>
      </dgm:t>
    </dgm:pt>
    <dgm:pt modelId="{03560A1A-F2D7-B744-8644-31608FF36FDB}" type="sibTrans" cxnId="{46D82EFE-88BD-FF4E-9A8C-DE640570905E}">
      <dgm:prSet/>
      <dgm:spPr/>
      <dgm:t>
        <a:bodyPr/>
        <a:lstStyle/>
        <a:p>
          <a:endParaRPr lang="en-US"/>
        </a:p>
      </dgm:t>
    </dgm:pt>
    <dgm:pt modelId="{83D03086-EA92-7545-8153-9FB57E8B4037}">
      <dgm:prSet phldrT="[Text]"/>
      <dgm:spPr/>
      <dgm:t>
        <a:bodyPr/>
        <a:lstStyle/>
        <a:p>
          <a:r>
            <a:rPr lang="en-US" dirty="0"/>
            <a:t>3-hour </a:t>
          </a:r>
          <a:r>
            <a:rPr lang="en-US" dirty="0" err="1"/>
            <a:t>Kp</a:t>
          </a:r>
          <a:r>
            <a:rPr lang="en-US" dirty="0"/>
            <a:t>/ap indices</a:t>
          </a:r>
        </a:p>
      </dgm:t>
    </dgm:pt>
    <dgm:pt modelId="{932F4FA8-F1A0-CB46-850D-65C399502209}" type="parTrans" cxnId="{9BC8BA03-38BB-0D4D-8FF9-090B6AD0D5B8}">
      <dgm:prSet/>
      <dgm:spPr/>
      <dgm:t>
        <a:bodyPr/>
        <a:lstStyle/>
        <a:p>
          <a:endParaRPr lang="en-US"/>
        </a:p>
      </dgm:t>
    </dgm:pt>
    <dgm:pt modelId="{90F34AA5-C4EC-5D4E-BBD4-11D5FB9A3A7F}" type="sibTrans" cxnId="{9BC8BA03-38BB-0D4D-8FF9-090B6AD0D5B8}">
      <dgm:prSet/>
      <dgm:spPr/>
      <dgm:t>
        <a:bodyPr/>
        <a:lstStyle/>
        <a:p>
          <a:endParaRPr lang="en-US"/>
        </a:p>
      </dgm:t>
    </dgm:pt>
    <dgm:pt modelId="{9E930F4F-A7AC-8E41-80DE-881C7565F97C}">
      <dgm:prSet phldrT="[Text]"/>
      <dgm:spPr/>
      <dgm:t>
        <a:bodyPr/>
        <a:lstStyle/>
        <a:p>
          <a:r>
            <a:rPr lang="en-US" b="1" dirty="0"/>
            <a:t>RHESSI Flare Catalogue</a:t>
          </a:r>
        </a:p>
      </dgm:t>
    </dgm:pt>
    <dgm:pt modelId="{45E44028-A478-F842-836F-A1B57400E323}" type="parTrans" cxnId="{13ED7D70-763D-904F-8B4A-C296460D3C2C}">
      <dgm:prSet/>
      <dgm:spPr/>
      <dgm:t>
        <a:bodyPr/>
        <a:lstStyle/>
        <a:p>
          <a:endParaRPr lang="en-US"/>
        </a:p>
      </dgm:t>
    </dgm:pt>
    <dgm:pt modelId="{3C449AD6-0094-C040-8199-E0680A5B1FFC}" type="sibTrans" cxnId="{13ED7D70-763D-904F-8B4A-C296460D3C2C}">
      <dgm:prSet/>
      <dgm:spPr/>
      <dgm:t>
        <a:bodyPr/>
        <a:lstStyle/>
        <a:p>
          <a:endParaRPr lang="en-US"/>
        </a:p>
      </dgm:t>
    </dgm:pt>
    <dgm:pt modelId="{D46114B5-D4B0-8F48-A865-18DEE479F189}">
      <dgm:prSet phldrT="[Text]"/>
      <dgm:spPr/>
      <dgm:t>
        <a:bodyPr/>
        <a:lstStyle/>
        <a:p>
          <a:r>
            <a:rPr lang="en-US" dirty="0"/>
            <a:t>Event-based, 2002-2018</a:t>
          </a:r>
        </a:p>
      </dgm:t>
    </dgm:pt>
    <dgm:pt modelId="{A297CA98-0F8F-6546-BF9A-8614F0758E10}" type="parTrans" cxnId="{2AEBC9AE-DB5D-034F-8350-05362AA3BCE0}">
      <dgm:prSet/>
      <dgm:spPr/>
      <dgm:t>
        <a:bodyPr/>
        <a:lstStyle/>
        <a:p>
          <a:endParaRPr lang="en-US"/>
        </a:p>
      </dgm:t>
    </dgm:pt>
    <dgm:pt modelId="{60BCB986-8F5D-9B4C-BC46-6BF4B265F7B9}" type="sibTrans" cxnId="{2AEBC9AE-DB5D-034F-8350-05362AA3BCE0}">
      <dgm:prSet/>
      <dgm:spPr/>
      <dgm:t>
        <a:bodyPr/>
        <a:lstStyle/>
        <a:p>
          <a:endParaRPr lang="en-US"/>
        </a:p>
      </dgm:t>
    </dgm:pt>
    <dgm:pt modelId="{A4A0898A-9B86-C242-B067-E7BA05BC342E}">
      <dgm:prSet phldrT="[Text]"/>
      <dgm:spPr/>
      <dgm:t>
        <a:bodyPr/>
        <a:lstStyle/>
        <a:p>
          <a:r>
            <a:rPr lang="en-US" dirty="0"/>
            <a:t>Flare Start/Peak/End Times</a:t>
          </a:r>
        </a:p>
      </dgm:t>
    </dgm:pt>
    <dgm:pt modelId="{1E5BADE8-436B-4D4C-B999-260D388FA0AA}" type="parTrans" cxnId="{63FD368E-DB5B-9846-A6F9-CAF41D5599A9}">
      <dgm:prSet/>
      <dgm:spPr/>
      <dgm:t>
        <a:bodyPr/>
        <a:lstStyle/>
        <a:p>
          <a:endParaRPr lang="en-US"/>
        </a:p>
      </dgm:t>
    </dgm:pt>
    <dgm:pt modelId="{D283BD28-4400-F344-B9D5-E5BC19432762}" type="sibTrans" cxnId="{63FD368E-DB5B-9846-A6F9-CAF41D5599A9}">
      <dgm:prSet/>
      <dgm:spPr/>
      <dgm:t>
        <a:bodyPr/>
        <a:lstStyle/>
        <a:p>
          <a:endParaRPr lang="en-US"/>
        </a:p>
      </dgm:t>
    </dgm:pt>
    <dgm:pt modelId="{5E86858C-622C-B14F-8EA0-94590F84996F}">
      <dgm:prSet phldrT="[Text]"/>
      <dgm:spPr/>
      <dgm:t>
        <a:bodyPr/>
        <a:lstStyle/>
        <a:p>
          <a:r>
            <a:rPr lang="en-US" b="1" dirty="0"/>
            <a:t>OMNI Solar-Wind Data</a:t>
          </a:r>
        </a:p>
      </dgm:t>
    </dgm:pt>
    <dgm:pt modelId="{1438205A-1755-D241-BC76-1D21A7762C05}" type="parTrans" cxnId="{571071A2-D0F6-834D-BB0B-5F4E073024FA}">
      <dgm:prSet/>
      <dgm:spPr/>
      <dgm:t>
        <a:bodyPr/>
        <a:lstStyle/>
        <a:p>
          <a:endParaRPr lang="en-US"/>
        </a:p>
      </dgm:t>
    </dgm:pt>
    <dgm:pt modelId="{55871279-D14A-3D43-B2E9-9EFF155581D3}" type="sibTrans" cxnId="{571071A2-D0F6-834D-BB0B-5F4E073024FA}">
      <dgm:prSet/>
      <dgm:spPr/>
      <dgm:t>
        <a:bodyPr/>
        <a:lstStyle/>
        <a:p>
          <a:endParaRPr lang="en-US"/>
        </a:p>
      </dgm:t>
    </dgm:pt>
    <dgm:pt modelId="{A18FEEC6-C712-124A-810C-07D0B97AAA46}">
      <dgm:prSet phldrT="[Text]"/>
      <dgm:spPr/>
      <dgm:t>
        <a:bodyPr/>
        <a:lstStyle/>
        <a:p>
          <a:r>
            <a:rPr lang="en-US" dirty="0"/>
            <a:t>5-min, 2000-2025</a:t>
          </a:r>
        </a:p>
      </dgm:t>
    </dgm:pt>
    <dgm:pt modelId="{7BC6BE19-B050-5640-9F5D-47F22C0470B0}" type="parTrans" cxnId="{A3A36E32-71DF-574F-A9C3-30A87CCA74C2}">
      <dgm:prSet/>
      <dgm:spPr/>
      <dgm:t>
        <a:bodyPr/>
        <a:lstStyle/>
        <a:p>
          <a:endParaRPr lang="en-US"/>
        </a:p>
      </dgm:t>
    </dgm:pt>
    <dgm:pt modelId="{0286F066-5C4C-BD45-9974-FF96129F1299}" type="sibTrans" cxnId="{A3A36E32-71DF-574F-A9C3-30A87CCA74C2}">
      <dgm:prSet/>
      <dgm:spPr/>
      <dgm:t>
        <a:bodyPr/>
        <a:lstStyle/>
        <a:p>
          <a:endParaRPr lang="en-US"/>
        </a:p>
      </dgm:t>
    </dgm:pt>
    <dgm:pt modelId="{44BA7052-71B2-254B-BE4E-3FE451B08AFB}">
      <dgm:prSet phldrT="[Text]"/>
      <dgm:spPr/>
      <dgm:t>
        <a:bodyPr/>
        <a:lstStyle/>
        <a:p>
          <a:r>
            <a:rPr lang="en-US" dirty="0"/>
            <a:t>IMF </a:t>
          </a:r>
          <a:r>
            <a:rPr lang="en-US" dirty="0" err="1"/>
            <a:t>Bz</a:t>
          </a:r>
          <a:endParaRPr lang="en-US" dirty="0"/>
        </a:p>
      </dgm:t>
    </dgm:pt>
    <dgm:pt modelId="{DC1D1582-6257-BF4C-A67C-126AD0C5E473}" type="parTrans" cxnId="{579F191F-EBFD-D24D-98C4-EA6FB869DF3B}">
      <dgm:prSet/>
      <dgm:spPr/>
      <dgm:t>
        <a:bodyPr/>
        <a:lstStyle/>
        <a:p>
          <a:endParaRPr lang="en-US"/>
        </a:p>
      </dgm:t>
    </dgm:pt>
    <dgm:pt modelId="{E43D6A0A-C1EC-DD49-95DB-7FC31E75ADF8}" type="sibTrans" cxnId="{579F191F-EBFD-D24D-98C4-EA6FB869DF3B}">
      <dgm:prSet/>
      <dgm:spPr/>
      <dgm:t>
        <a:bodyPr/>
        <a:lstStyle/>
        <a:p>
          <a:endParaRPr lang="en-US"/>
        </a:p>
      </dgm:t>
    </dgm:pt>
    <dgm:pt modelId="{A935A624-0F13-E74E-9A19-A164DC4ED2C2}">
      <dgm:prSet phldrT="[Text]"/>
      <dgm:spPr/>
      <dgm:t>
        <a:bodyPr/>
        <a:lstStyle/>
        <a:p>
          <a:r>
            <a:rPr lang="en-US" dirty="0"/>
            <a:t>Sunspot Number</a:t>
          </a:r>
        </a:p>
      </dgm:t>
    </dgm:pt>
    <dgm:pt modelId="{39A053C3-B56C-7447-AF5A-A6B88F9C8476}" type="parTrans" cxnId="{42CC173E-3C6B-204B-840B-02D937A3ED32}">
      <dgm:prSet/>
      <dgm:spPr/>
      <dgm:t>
        <a:bodyPr/>
        <a:lstStyle/>
        <a:p>
          <a:endParaRPr lang="en-US"/>
        </a:p>
      </dgm:t>
    </dgm:pt>
    <dgm:pt modelId="{871CF6FD-B6D9-5743-BE92-5A9AA132AB0D}" type="sibTrans" cxnId="{42CC173E-3C6B-204B-840B-02D937A3ED32}">
      <dgm:prSet/>
      <dgm:spPr/>
      <dgm:t>
        <a:bodyPr/>
        <a:lstStyle/>
        <a:p>
          <a:endParaRPr lang="en-US"/>
        </a:p>
      </dgm:t>
    </dgm:pt>
    <dgm:pt modelId="{8E2FE737-A933-9242-8C31-D3A1ED953281}">
      <dgm:prSet phldrT="[Text]"/>
      <dgm:spPr/>
      <dgm:t>
        <a:bodyPr/>
        <a:lstStyle/>
        <a:p>
          <a:r>
            <a:rPr lang="en-US" dirty="0"/>
            <a:t>F10.7 flux</a:t>
          </a:r>
        </a:p>
      </dgm:t>
    </dgm:pt>
    <dgm:pt modelId="{B4F6D13D-9FFF-8B48-9B78-6F1047D99DCA}" type="parTrans" cxnId="{12E45D73-752D-9E4A-B404-57C249A29806}">
      <dgm:prSet/>
      <dgm:spPr/>
      <dgm:t>
        <a:bodyPr/>
        <a:lstStyle/>
        <a:p>
          <a:endParaRPr lang="en-US"/>
        </a:p>
      </dgm:t>
    </dgm:pt>
    <dgm:pt modelId="{03668EAE-7FE9-0A45-870B-D09CA6D4787B}" type="sibTrans" cxnId="{12E45D73-752D-9E4A-B404-57C249A29806}">
      <dgm:prSet/>
      <dgm:spPr/>
      <dgm:t>
        <a:bodyPr/>
        <a:lstStyle/>
        <a:p>
          <a:endParaRPr lang="en-US"/>
        </a:p>
      </dgm:t>
    </dgm:pt>
    <dgm:pt modelId="{C0F5F5C6-C547-5440-8E9A-C1F8A0DE7EDF}">
      <dgm:prSet phldrT="[Text]"/>
      <dgm:spPr/>
      <dgm:t>
        <a:bodyPr/>
        <a:lstStyle/>
        <a:p>
          <a:r>
            <a:rPr lang="en-US" dirty="0"/>
            <a:t>Energy Range</a:t>
          </a:r>
        </a:p>
      </dgm:t>
    </dgm:pt>
    <dgm:pt modelId="{F83B53A4-9465-1E4B-82BD-8524808A8A78}" type="parTrans" cxnId="{C254FB64-0A8D-AA47-9AE4-51020D710A1B}">
      <dgm:prSet/>
      <dgm:spPr/>
      <dgm:t>
        <a:bodyPr/>
        <a:lstStyle/>
        <a:p>
          <a:endParaRPr lang="en-US"/>
        </a:p>
      </dgm:t>
    </dgm:pt>
    <dgm:pt modelId="{720318AC-5D3D-464B-A3B5-DB7DEF2206CE}" type="sibTrans" cxnId="{C254FB64-0A8D-AA47-9AE4-51020D710A1B}">
      <dgm:prSet/>
      <dgm:spPr/>
      <dgm:t>
        <a:bodyPr/>
        <a:lstStyle/>
        <a:p>
          <a:endParaRPr lang="en-US"/>
        </a:p>
      </dgm:t>
    </dgm:pt>
    <dgm:pt modelId="{67CF8CCD-57DF-DC43-B66E-528CED8080BC}">
      <dgm:prSet phldrT="[Text]"/>
      <dgm:spPr/>
      <dgm:t>
        <a:bodyPr/>
        <a:lstStyle/>
        <a:p>
          <a:r>
            <a:rPr lang="en-US" dirty="0"/>
            <a:t>Heliographic Position</a:t>
          </a:r>
        </a:p>
      </dgm:t>
    </dgm:pt>
    <dgm:pt modelId="{36F09508-AC5B-E948-AA6E-360C178DB405}" type="parTrans" cxnId="{6C99740D-EA30-634C-ADA9-7F38D67476CE}">
      <dgm:prSet/>
      <dgm:spPr/>
      <dgm:t>
        <a:bodyPr/>
        <a:lstStyle/>
        <a:p>
          <a:endParaRPr lang="en-US"/>
        </a:p>
      </dgm:t>
    </dgm:pt>
    <dgm:pt modelId="{49DD3E66-F4E2-5248-ACEE-DC1E8D2E6393}" type="sibTrans" cxnId="{6C99740D-EA30-634C-ADA9-7F38D67476CE}">
      <dgm:prSet/>
      <dgm:spPr/>
      <dgm:t>
        <a:bodyPr/>
        <a:lstStyle/>
        <a:p>
          <a:endParaRPr lang="en-US"/>
        </a:p>
      </dgm:t>
    </dgm:pt>
    <dgm:pt modelId="{529424BE-29EF-E440-BDB3-EB1C792277D6}">
      <dgm:prSet phldrT="[Text]"/>
      <dgm:spPr/>
      <dgm:t>
        <a:bodyPr/>
        <a:lstStyle/>
        <a:p>
          <a:r>
            <a:rPr lang="en-US" dirty="0"/>
            <a:t>Field Magnitude</a:t>
          </a:r>
        </a:p>
      </dgm:t>
    </dgm:pt>
    <dgm:pt modelId="{3CC0D58E-0E30-354F-8159-B72828BA0A91}" type="parTrans" cxnId="{7E8199CE-8749-6242-8A69-CF777AE0E81B}">
      <dgm:prSet/>
      <dgm:spPr/>
      <dgm:t>
        <a:bodyPr/>
        <a:lstStyle/>
        <a:p>
          <a:endParaRPr lang="en-US"/>
        </a:p>
      </dgm:t>
    </dgm:pt>
    <dgm:pt modelId="{26C9632F-0322-984B-B972-4002DBB3458C}" type="sibTrans" cxnId="{7E8199CE-8749-6242-8A69-CF777AE0E81B}">
      <dgm:prSet/>
      <dgm:spPr/>
      <dgm:t>
        <a:bodyPr/>
        <a:lstStyle/>
        <a:p>
          <a:endParaRPr lang="en-US"/>
        </a:p>
      </dgm:t>
    </dgm:pt>
    <dgm:pt modelId="{D05B9F67-900A-1545-B9B7-141309D115F6}">
      <dgm:prSet phldrT="[Text]"/>
      <dgm:spPr/>
      <dgm:t>
        <a:bodyPr/>
        <a:lstStyle/>
        <a:p>
          <a:r>
            <a:rPr lang="en-US" dirty="0"/>
            <a:t>Speed</a:t>
          </a:r>
        </a:p>
      </dgm:t>
    </dgm:pt>
    <dgm:pt modelId="{5F926DEC-8314-7544-A441-4ED7A908D92D}" type="parTrans" cxnId="{28AB649A-CDDB-BD40-A674-CD3E61796056}">
      <dgm:prSet/>
      <dgm:spPr/>
      <dgm:t>
        <a:bodyPr/>
        <a:lstStyle/>
        <a:p>
          <a:endParaRPr lang="en-US"/>
        </a:p>
      </dgm:t>
    </dgm:pt>
    <dgm:pt modelId="{FA5C5F2D-A7B5-C942-8AF7-8B98D13DF3D3}" type="sibTrans" cxnId="{28AB649A-CDDB-BD40-A674-CD3E61796056}">
      <dgm:prSet/>
      <dgm:spPr/>
      <dgm:t>
        <a:bodyPr/>
        <a:lstStyle/>
        <a:p>
          <a:endParaRPr lang="en-US"/>
        </a:p>
      </dgm:t>
    </dgm:pt>
    <dgm:pt modelId="{920B29B1-1962-D148-B231-8D5BD9ACF9FD}">
      <dgm:prSet phldrT="[Text]"/>
      <dgm:spPr/>
      <dgm:t>
        <a:bodyPr/>
        <a:lstStyle/>
        <a:p>
          <a:r>
            <a:rPr lang="en-US" dirty="0"/>
            <a:t>Density</a:t>
          </a:r>
        </a:p>
      </dgm:t>
    </dgm:pt>
    <dgm:pt modelId="{6651A170-EAFB-4A4F-94C3-842D1A408713}" type="parTrans" cxnId="{714CA2BA-0F5E-1040-948B-1CAED8F8665B}">
      <dgm:prSet/>
      <dgm:spPr/>
      <dgm:t>
        <a:bodyPr/>
        <a:lstStyle/>
        <a:p>
          <a:endParaRPr lang="en-US"/>
        </a:p>
      </dgm:t>
    </dgm:pt>
    <dgm:pt modelId="{828ACBEB-54A8-E14C-BA75-2FDAD694EF94}" type="sibTrans" cxnId="{714CA2BA-0F5E-1040-948B-1CAED8F8665B}">
      <dgm:prSet/>
      <dgm:spPr/>
      <dgm:t>
        <a:bodyPr/>
        <a:lstStyle/>
        <a:p>
          <a:endParaRPr lang="en-US"/>
        </a:p>
      </dgm:t>
    </dgm:pt>
    <dgm:pt modelId="{BC17F5FA-7267-B843-A129-14128B9F1C5F}">
      <dgm:prSet phldrT="[Text]"/>
      <dgm:spPr/>
      <dgm:t>
        <a:bodyPr/>
        <a:lstStyle/>
        <a:p>
          <a:r>
            <a:rPr lang="en-US" dirty="0"/>
            <a:t>Pressure</a:t>
          </a:r>
        </a:p>
      </dgm:t>
    </dgm:pt>
    <dgm:pt modelId="{8C0C3975-9191-3045-8349-CE62BC842167}" type="parTrans" cxnId="{B6044F08-5780-7A4B-BF9B-ABD35C87AFC8}">
      <dgm:prSet/>
      <dgm:spPr/>
      <dgm:t>
        <a:bodyPr/>
        <a:lstStyle/>
        <a:p>
          <a:endParaRPr lang="en-US"/>
        </a:p>
      </dgm:t>
    </dgm:pt>
    <dgm:pt modelId="{DC6D557D-1F11-5541-8D6D-1F7E94E2DCF2}" type="sibTrans" cxnId="{B6044F08-5780-7A4B-BF9B-ABD35C87AFC8}">
      <dgm:prSet/>
      <dgm:spPr/>
      <dgm:t>
        <a:bodyPr/>
        <a:lstStyle/>
        <a:p>
          <a:endParaRPr lang="en-US"/>
        </a:p>
      </dgm:t>
    </dgm:pt>
    <dgm:pt modelId="{4B19CCF4-91B7-2240-B098-5B3A96886EC5}">
      <dgm:prSet phldrT="[Text]"/>
      <dgm:spPr/>
      <dgm:t>
        <a:bodyPr/>
        <a:lstStyle/>
        <a:p>
          <a:r>
            <a:rPr lang="en-US" dirty="0"/>
            <a:t>Electric Field</a:t>
          </a:r>
        </a:p>
      </dgm:t>
    </dgm:pt>
    <dgm:pt modelId="{48926694-1082-4B48-AF25-5B39C74DD83F}" type="parTrans" cxnId="{8803B43D-26E4-0A44-92CB-416669233CAD}">
      <dgm:prSet/>
      <dgm:spPr/>
      <dgm:t>
        <a:bodyPr/>
        <a:lstStyle/>
        <a:p>
          <a:endParaRPr lang="en-US"/>
        </a:p>
      </dgm:t>
    </dgm:pt>
    <dgm:pt modelId="{EC4673BC-1524-254F-8421-A47CCCCC19A1}" type="sibTrans" cxnId="{8803B43D-26E4-0A44-92CB-416669233CAD}">
      <dgm:prSet/>
      <dgm:spPr/>
      <dgm:t>
        <a:bodyPr/>
        <a:lstStyle/>
        <a:p>
          <a:endParaRPr lang="en-US"/>
        </a:p>
      </dgm:t>
    </dgm:pt>
    <dgm:pt modelId="{677975FF-64BC-8546-AC1D-4F411A6C2C33}" type="pres">
      <dgm:prSet presAssocID="{95157A41-CC00-294F-816D-C8B55450A13B}" presName="Name0" presStyleCnt="0">
        <dgm:presLayoutVars>
          <dgm:dir/>
          <dgm:animLvl val="lvl"/>
          <dgm:resizeHandles val="exact"/>
        </dgm:presLayoutVars>
      </dgm:prSet>
      <dgm:spPr/>
    </dgm:pt>
    <dgm:pt modelId="{2A22F4BC-A8DB-0842-9241-51BAC4E6F369}" type="pres">
      <dgm:prSet presAssocID="{FB91DB22-3440-8D45-80EA-DBFD03852325}" presName="composite" presStyleCnt="0"/>
      <dgm:spPr/>
    </dgm:pt>
    <dgm:pt modelId="{917FAAF2-9AB9-3342-9EB6-E9A6973A5D03}" type="pres">
      <dgm:prSet presAssocID="{FB91DB22-3440-8D45-80EA-DBFD03852325}" presName="parTx" presStyleLbl="alignNode1" presStyleIdx="0" presStyleCnt="3">
        <dgm:presLayoutVars>
          <dgm:chMax val="0"/>
          <dgm:chPref val="0"/>
          <dgm:bulletEnabled val="1"/>
        </dgm:presLayoutVars>
      </dgm:prSet>
      <dgm:spPr/>
    </dgm:pt>
    <dgm:pt modelId="{3C9A3939-6AEF-E54D-B3E5-2FFC00A3B561}" type="pres">
      <dgm:prSet presAssocID="{FB91DB22-3440-8D45-80EA-DBFD03852325}" presName="desTx" presStyleLbl="alignAccFollowNode1" presStyleIdx="0" presStyleCnt="3">
        <dgm:presLayoutVars>
          <dgm:bulletEnabled val="1"/>
        </dgm:presLayoutVars>
      </dgm:prSet>
      <dgm:spPr/>
    </dgm:pt>
    <dgm:pt modelId="{2B0C99C9-6B9D-3249-892C-E4E0E2AA35AC}" type="pres">
      <dgm:prSet presAssocID="{27B9BE3E-C535-6448-BBBC-6EB2D95888C8}" presName="space" presStyleCnt="0"/>
      <dgm:spPr/>
    </dgm:pt>
    <dgm:pt modelId="{74348AC3-CCC0-544B-B5F0-DB2FCBF09CE6}" type="pres">
      <dgm:prSet presAssocID="{9E930F4F-A7AC-8E41-80DE-881C7565F97C}" presName="composite" presStyleCnt="0"/>
      <dgm:spPr/>
    </dgm:pt>
    <dgm:pt modelId="{40A4B300-7BB4-BE48-A77A-AA98AFEEF7C5}" type="pres">
      <dgm:prSet presAssocID="{9E930F4F-A7AC-8E41-80DE-881C7565F97C}" presName="parTx" presStyleLbl="alignNode1" presStyleIdx="1" presStyleCnt="3">
        <dgm:presLayoutVars>
          <dgm:chMax val="0"/>
          <dgm:chPref val="0"/>
          <dgm:bulletEnabled val="1"/>
        </dgm:presLayoutVars>
      </dgm:prSet>
      <dgm:spPr/>
    </dgm:pt>
    <dgm:pt modelId="{B333C6C7-C22C-BA43-8BD0-8966420DF7CC}" type="pres">
      <dgm:prSet presAssocID="{9E930F4F-A7AC-8E41-80DE-881C7565F97C}" presName="desTx" presStyleLbl="alignAccFollowNode1" presStyleIdx="1" presStyleCnt="3">
        <dgm:presLayoutVars>
          <dgm:bulletEnabled val="1"/>
        </dgm:presLayoutVars>
      </dgm:prSet>
      <dgm:spPr/>
    </dgm:pt>
    <dgm:pt modelId="{791D4B70-718D-2A4D-A6A2-6064FFECCB13}" type="pres">
      <dgm:prSet presAssocID="{3C449AD6-0094-C040-8199-E0680A5B1FFC}" presName="space" presStyleCnt="0"/>
      <dgm:spPr/>
    </dgm:pt>
    <dgm:pt modelId="{D07C3A53-42A5-014E-835C-47EAE4AD86A7}" type="pres">
      <dgm:prSet presAssocID="{5E86858C-622C-B14F-8EA0-94590F84996F}" presName="composite" presStyleCnt="0"/>
      <dgm:spPr/>
    </dgm:pt>
    <dgm:pt modelId="{1BEEA0D6-8317-6E4C-BCB5-625E54F17DE1}" type="pres">
      <dgm:prSet presAssocID="{5E86858C-622C-B14F-8EA0-94590F84996F}" presName="parTx" presStyleLbl="alignNode1" presStyleIdx="2" presStyleCnt="3">
        <dgm:presLayoutVars>
          <dgm:chMax val="0"/>
          <dgm:chPref val="0"/>
          <dgm:bulletEnabled val="1"/>
        </dgm:presLayoutVars>
      </dgm:prSet>
      <dgm:spPr/>
    </dgm:pt>
    <dgm:pt modelId="{0308C88A-F4D1-1C4E-82E1-A1717C00AF49}" type="pres">
      <dgm:prSet presAssocID="{5E86858C-622C-B14F-8EA0-94590F84996F}" presName="desTx" presStyleLbl="alignAccFollowNode1" presStyleIdx="2" presStyleCnt="3">
        <dgm:presLayoutVars>
          <dgm:bulletEnabled val="1"/>
        </dgm:presLayoutVars>
      </dgm:prSet>
      <dgm:spPr/>
    </dgm:pt>
  </dgm:ptLst>
  <dgm:cxnLst>
    <dgm:cxn modelId="{FCB06A00-F980-5843-834C-2AAB2BDF42E5}" type="presOf" srcId="{D05B9F67-900A-1545-B9B7-141309D115F6}" destId="{0308C88A-F4D1-1C4E-82E1-A1717C00AF49}" srcOrd="0" destOrd="3" presId="urn:microsoft.com/office/officeart/2005/8/layout/hList1"/>
    <dgm:cxn modelId="{9BC8BA03-38BB-0D4D-8FF9-090B6AD0D5B8}" srcId="{FB91DB22-3440-8D45-80EA-DBFD03852325}" destId="{83D03086-EA92-7545-8153-9FB57E8B4037}" srcOrd="1" destOrd="0" parTransId="{932F4FA8-F1A0-CB46-850D-65C399502209}" sibTransId="{90F34AA5-C4EC-5D4E-BBD4-11D5FB9A3A7F}"/>
    <dgm:cxn modelId="{B6044F08-5780-7A4B-BF9B-ABD35C87AFC8}" srcId="{5E86858C-622C-B14F-8EA0-94590F84996F}" destId="{BC17F5FA-7267-B843-A129-14128B9F1C5F}" srcOrd="5" destOrd="0" parTransId="{8C0C3975-9191-3045-8349-CE62BC842167}" sibTransId="{DC6D557D-1F11-5541-8D6D-1F7E94E2DCF2}"/>
    <dgm:cxn modelId="{6C99740D-EA30-634C-ADA9-7F38D67476CE}" srcId="{9E930F4F-A7AC-8E41-80DE-881C7565F97C}" destId="{67CF8CCD-57DF-DC43-B66E-528CED8080BC}" srcOrd="3" destOrd="0" parTransId="{36F09508-AC5B-E948-AA6E-360C178DB405}" sibTransId="{49DD3E66-F4E2-5248-ACEE-DC1E8D2E6393}"/>
    <dgm:cxn modelId="{5735090F-A267-B241-8242-53145DF9E51C}" type="presOf" srcId="{529424BE-29EF-E440-BDB3-EB1C792277D6}" destId="{0308C88A-F4D1-1C4E-82E1-A1717C00AF49}" srcOrd="0" destOrd="2" presId="urn:microsoft.com/office/officeart/2005/8/layout/hList1"/>
    <dgm:cxn modelId="{12112714-58A9-8B48-8E2E-6D30343DB297}" type="presOf" srcId="{83D03086-EA92-7545-8153-9FB57E8B4037}" destId="{3C9A3939-6AEF-E54D-B3E5-2FFC00A3B561}" srcOrd="0" destOrd="1" presId="urn:microsoft.com/office/officeart/2005/8/layout/hList1"/>
    <dgm:cxn modelId="{DDEDA118-4DEC-2042-9AAF-22AFED9940F8}" type="presOf" srcId="{8E2FE737-A933-9242-8C31-D3A1ED953281}" destId="{3C9A3939-6AEF-E54D-B3E5-2FFC00A3B561}" srcOrd="0" destOrd="3" presId="urn:microsoft.com/office/officeart/2005/8/layout/hList1"/>
    <dgm:cxn modelId="{34145B1C-AA93-2549-8725-730557E7C4F1}" type="presOf" srcId="{C0F5F5C6-C547-5440-8E9A-C1F8A0DE7EDF}" destId="{B333C6C7-C22C-BA43-8BD0-8966420DF7CC}" srcOrd="0" destOrd="2" presId="urn:microsoft.com/office/officeart/2005/8/layout/hList1"/>
    <dgm:cxn modelId="{A707BB1D-222D-2B48-8A0B-57492DE1A4C5}" type="presOf" srcId="{09DA9D1B-6230-A24F-97E6-0D49D27B039B}" destId="{3C9A3939-6AEF-E54D-B3E5-2FFC00A3B561}" srcOrd="0" destOrd="0" presId="urn:microsoft.com/office/officeart/2005/8/layout/hList1"/>
    <dgm:cxn modelId="{579F191F-EBFD-D24D-98C4-EA6FB869DF3B}" srcId="{5E86858C-622C-B14F-8EA0-94590F84996F}" destId="{44BA7052-71B2-254B-BE4E-3FE451B08AFB}" srcOrd="1" destOrd="0" parTransId="{DC1D1582-6257-BF4C-A67C-126AD0C5E473}" sibTransId="{E43D6A0A-C1EC-DD49-95DB-7FC31E75ADF8}"/>
    <dgm:cxn modelId="{904D5E25-8DD7-BB4F-AAB8-F4BE84FDC572}" type="presOf" srcId="{9E930F4F-A7AC-8E41-80DE-881C7565F97C}" destId="{40A4B300-7BB4-BE48-A77A-AA98AFEEF7C5}" srcOrd="0" destOrd="0" presId="urn:microsoft.com/office/officeart/2005/8/layout/hList1"/>
    <dgm:cxn modelId="{41931327-2DF0-8444-9101-468A38EADADD}" type="presOf" srcId="{95157A41-CC00-294F-816D-C8B55450A13B}" destId="{677975FF-64BC-8546-AC1D-4F411A6C2C33}" srcOrd="0" destOrd="0" presId="urn:microsoft.com/office/officeart/2005/8/layout/hList1"/>
    <dgm:cxn modelId="{AF794A2D-B2EE-5443-82A7-00E74DD5155B}" type="presOf" srcId="{FB91DB22-3440-8D45-80EA-DBFD03852325}" destId="{917FAAF2-9AB9-3342-9EB6-E9A6973A5D03}" srcOrd="0" destOrd="0" presId="urn:microsoft.com/office/officeart/2005/8/layout/hList1"/>
    <dgm:cxn modelId="{A3A36E32-71DF-574F-A9C3-30A87CCA74C2}" srcId="{5E86858C-622C-B14F-8EA0-94590F84996F}" destId="{A18FEEC6-C712-124A-810C-07D0B97AAA46}" srcOrd="0" destOrd="0" parTransId="{7BC6BE19-B050-5640-9F5D-47F22C0470B0}" sibTransId="{0286F066-5C4C-BD45-9974-FF96129F1299}"/>
    <dgm:cxn modelId="{8803B43D-26E4-0A44-92CB-416669233CAD}" srcId="{5E86858C-622C-B14F-8EA0-94590F84996F}" destId="{4B19CCF4-91B7-2240-B098-5B3A96886EC5}" srcOrd="6" destOrd="0" parTransId="{48926694-1082-4B48-AF25-5B39C74DD83F}" sibTransId="{EC4673BC-1524-254F-8421-A47CCCCC19A1}"/>
    <dgm:cxn modelId="{42CC173E-3C6B-204B-840B-02D937A3ED32}" srcId="{FB91DB22-3440-8D45-80EA-DBFD03852325}" destId="{A935A624-0F13-E74E-9A19-A164DC4ED2C2}" srcOrd="2" destOrd="0" parTransId="{39A053C3-B56C-7447-AF5A-A6B88F9C8476}" sibTransId="{871CF6FD-B6D9-5743-BE92-5A9AA132AB0D}"/>
    <dgm:cxn modelId="{CF52245C-4BEC-B742-BBD1-43448ECBD56F}" type="presOf" srcId="{5E86858C-622C-B14F-8EA0-94590F84996F}" destId="{1BEEA0D6-8317-6E4C-BCB5-625E54F17DE1}" srcOrd="0" destOrd="0" presId="urn:microsoft.com/office/officeart/2005/8/layout/hList1"/>
    <dgm:cxn modelId="{C254FB64-0A8D-AA47-9AE4-51020D710A1B}" srcId="{9E930F4F-A7AC-8E41-80DE-881C7565F97C}" destId="{C0F5F5C6-C547-5440-8E9A-C1F8A0DE7EDF}" srcOrd="2" destOrd="0" parTransId="{F83B53A4-9465-1E4B-82BD-8524808A8A78}" sibTransId="{720318AC-5D3D-464B-A3B5-DB7DEF2206CE}"/>
    <dgm:cxn modelId="{13ED7D70-763D-904F-8B4A-C296460D3C2C}" srcId="{95157A41-CC00-294F-816D-C8B55450A13B}" destId="{9E930F4F-A7AC-8E41-80DE-881C7565F97C}" srcOrd="1" destOrd="0" parTransId="{45E44028-A478-F842-836F-A1B57400E323}" sibTransId="{3C449AD6-0094-C040-8199-E0680A5B1FFC}"/>
    <dgm:cxn modelId="{12E45D73-752D-9E4A-B404-57C249A29806}" srcId="{FB91DB22-3440-8D45-80EA-DBFD03852325}" destId="{8E2FE737-A933-9242-8C31-D3A1ED953281}" srcOrd="3" destOrd="0" parTransId="{B4F6D13D-9FFF-8B48-9B78-6F1047D99DCA}" sibTransId="{03668EAE-7FE9-0A45-870B-D09CA6D4787B}"/>
    <dgm:cxn modelId="{44801C81-E972-2B4D-9E73-4242016F31C1}" type="presOf" srcId="{A935A624-0F13-E74E-9A19-A164DC4ED2C2}" destId="{3C9A3939-6AEF-E54D-B3E5-2FFC00A3B561}" srcOrd="0" destOrd="2" presId="urn:microsoft.com/office/officeart/2005/8/layout/hList1"/>
    <dgm:cxn modelId="{035EF885-D806-2447-AD0C-1CDF2C434B0C}" type="presOf" srcId="{A4A0898A-9B86-C242-B067-E7BA05BC342E}" destId="{B333C6C7-C22C-BA43-8BD0-8966420DF7CC}" srcOrd="0" destOrd="1" presId="urn:microsoft.com/office/officeart/2005/8/layout/hList1"/>
    <dgm:cxn modelId="{63FD368E-DB5B-9846-A6F9-CAF41D5599A9}" srcId="{9E930F4F-A7AC-8E41-80DE-881C7565F97C}" destId="{A4A0898A-9B86-C242-B067-E7BA05BC342E}" srcOrd="1" destOrd="0" parTransId="{1E5BADE8-436B-4D4C-B999-260D388FA0AA}" sibTransId="{D283BD28-4400-F344-B9D5-E5BC19432762}"/>
    <dgm:cxn modelId="{28AB649A-CDDB-BD40-A674-CD3E61796056}" srcId="{5E86858C-622C-B14F-8EA0-94590F84996F}" destId="{D05B9F67-900A-1545-B9B7-141309D115F6}" srcOrd="3" destOrd="0" parTransId="{5F926DEC-8314-7544-A441-4ED7A908D92D}" sibTransId="{FA5C5F2D-A7B5-C942-8AF7-8B98D13DF3D3}"/>
    <dgm:cxn modelId="{3AEFFB9A-330A-924C-A706-E96DB8181813}" type="presOf" srcId="{D46114B5-D4B0-8F48-A865-18DEE479F189}" destId="{B333C6C7-C22C-BA43-8BD0-8966420DF7CC}" srcOrd="0" destOrd="0" presId="urn:microsoft.com/office/officeart/2005/8/layout/hList1"/>
    <dgm:cxn modelId="{F40A749C-4DD6-1D4D-8BB3-16354D9F4DD9}" type="presOf" srcId="{4B19CCF4-91B7-2240-B098-5B3A96886EC5}" destId="{0308C88A-F4D1-1C4E-82E1-A1717C00AF49}" srcOrd="0" destOrd="6" presId="urn:microsoft.com/office/officeart/2005/8/layout/hList1"/>
    <dgm:cxn modelId="{9E9AEA9C-F931-D64A-8F68-D782AC850792}" type="presOf" srcId="{BC17F5FA-7267-B843-A129-14128B9F1C5F}" destId="{0308C88A-F4D1-1C4E-82E1-A1717C00AF49}" srcOrd="0" destOrd="5" presId="urn:microsoft.com/office/officeart/2005/8/layout/hList1"/>
    <dgm:cxn modelId="{9FB9199E-8028-0444-96E6-614D7A2493C8}" type="presOf" srcId="{67CF8CCD-57DF-DC43-B66E-528CED8080BC}" destId="{B333C6C7-C22C-BA43-8BD0-8966420DF7CC}" srcOrd="0" destOrd="3" presId="urn:microsoft.com/office/officeart/2005/8/layout/hList1"/>
    <dgm:cxn modelId="{571071A2-D0F6-834D-BB0B-5F4E073024FA}" srcId="{95157A41-CC00-294F-816D-C8B55450A13B}" destId="{5E86858C-622C-B14F-8EA0-94590F84996F}" srcOrd="2" destOrd="0" parTransId="{1438205A-1755-D241-BC76-1D21A7762C05}" sibTransId="{55871279-D14A-3D43-B2E9-9EFF155581D3}"/>
    <dgm:cxn modelId="{2AEBC9AE-DB5D-034F-8350-05362AA3BCE0}" srcId="{9E930F4F-A7AC-8E41-80DE-881C7565F97C}" destId="{D46114B5-D4B0-8F48-A865-18DEE479F189}" srcOrd="0" destOrd="0" parTransId="{A297CA98-0F8F-6546-BF9A-8614F0758E10}" sibTransId="{60BCB986-8F5D-9B4C-BC46-6BF4B265F7B9}"/>
    <dgm:cxn modelId="{714CA2BA-0F5E-1040-948B-1CAED8F8665B}" srcId="{5E86858C-622C-B14F-8EA0-94590F84996F}" destId="{920B29B1-1962-D148-B231-8D5BD9ACF9FD}" srcOrd="4" destOrd="0" parTransId="{6651A170-EAFB-4A4F-94C3-842D1A408713}" sibTransId="{828ACBEB-54A8-E14C-BA75-2FDAD694EF94}"/>
    <dgm:cxn modelId="{75FD2DC8-D98F-1C4D-BB65-FA795A614FAF}" srcId="{95157A41-CC00-294F-816D-C8B55450A13B}" destId="{FB91DB22-3440-8D45-80EA-DBFD03852325}" srcOrd="0" destOrd="0" parTransId="{071D30E5-4EBA-604C-BEF7-CBFF0160D727}" sibTransId="{27B9BE3E-C535-6448-BBBC-6EB2D95888C8}"/>
    <dgm:cxn modelId="{7E8199CE-8749-6242-8A69-CF777AE0E81B}" srcId="{5E86858C-622C-B14F-8EA0-94590F84996F}" destId="{529424BE-29EF-E440-BDB3-EB1C792277D6}" srcOrd="2" destOrd="0" parTransId="{3CC0D58E-0E30-354F-8159-B72828BA0A91}" sibTransId="{26C9632F-0322-984B-B972-4002DBB3458C}"/>
    <dgm:cxn modelId="{216BA3D7-E8E9-E846-8D1A-1EDFB2644D2F}" type="presOf" srcId="{A18FEEC6-C712-124A-810C-07D0B97AAA46}" destId="{0308C88A-F4D1-1C4E-82E1-A1717C00AF49}" srcOrd="0" destOrd="0" presId="urn:microsoft.com/office/officeart/2005/8/layout/hList1"/>
    <dgm:cxn modelId="{959069EC-3ACE-9B4B-AEDD-599A11314165}" type="presOf" srcId="{920B29B1-1962-D148-B231-8D5BD9ACF9FD}" destId="{0308C88A-F4D1-1C4E-82E1-A1717C00AF49}" srcOrd="0" destOrd="4" presId="urn:microsoft.com/office/officeart/2005/8/layout/hList1"/>
    <dgm:cxn modelId="{46D82EFE-88BD-FF4E-9A8C-DE640570905E}" srcId="{FB91DB22-3440-8D45-80EA-DBFD03852325}" destId="{09DA9D1B-6230-A24F-97E6-0D49D27B039B}" srcOrd="0" destOrd="0" parTransId="{7E1C10A0-4609-FD42-B751-F3D925C145B5}" sibTransId="{03560A1A-F2D7-B744-8644-31608FF36FDB}"/>
    <dgm:cxn modelId="{DF9FACFE-F4E1-0D4E-B134-15E905CAAD7F}" type="presOf" srcId="{44BA7052-71B2-254B-BE4E-3FE451B08AFB}" destId="{0308C88A-F4D1-1C4E-82E1-A1717C00AF49}" srcOrd="0" destOrd="1" presId="urn:microsoft.com/office/officeart/2005/8/layout/hList1"/>
    <dgm:cxn modelId="{8807D745-CF23-BD46-8A7E-DCEAC27E7443}" type="presParOf" srcId="{677975FF-64BC-8546-AC1D-4F411A6C2C33}" destId="{2A22F4BC-A8DB-0842-9241-51BAC4E6F369}" srcOrd="0" destOrd="0" presId="urn:microsoft.com/office/officeart/2005/8/layout/hList1"/>
    <dgm:cxn modelId="{951E9056-47E4-5548-84FE-B998C9C137F2}" type="presParOf" srcId="{2A22F4BC-A8DB-0842-9241-51BAC4E6F369}" destId="{917FAAF2-9AB9-3342-9EB6-E9A6973A5D03}" srcOrd="0" destOrd="0" presId="urn:microsoft.com/office/officeart/2005/8/layout/hList1"/>
    <dgm:cxn modelId="{749A7E32-2261-2D4C-9E45-196BA438975D}" type="presParOf" srcId="{2A22F4BC-A8DB-0842-9241-51BAC4E6F369}" destId="{3C9A3939-6AEF-E54D-B3E5-2FFC00A3B561}" srcOrd="1" destOrd="0" presId="urn:microsoft.com/office/officeart/2005/8/layout/hList1"/>
    <dgm:cxn modelId="{3A4B8EDF-4DC9-404B-9E07-692C67E2CE26}" type="presParOf" srcId="{677975FF-64BC-8546-AC1D-4F411A6C2C33}" destId="{2B0C99C9-6B9D-3249-892C-E4E0E2AA35AC}" srcOrd="1" destOrd="0" presId="urn:microsoft.com/office/officeart/2005/8/layout/hList1"/>
    <dgm:cxn modelId="{3B2BC892-09D7-3C4F-94CB-488DAD0F85CE}" type="presParOf" srcId="{677975FF-64BC-8546-AC1D-4F411A6C2C33}" destId="{74348AC3-CCC0-544B-B5F0-DB2FCBF09CE6}" srcOrd="2" destOrd="0" presId="urn:microsoft.com/office/officeart/2005/8/layout/hList1"/>
    <dgm:cxn modelId="{6759BDDA-46B4-CD48-A84D-F5B1A8DB4CF9}" type="presParOf" srcId="{74348AC3-CCC0-544B-B5F0-DB2FCBF09CE6}" destId="{40A4B300-7BB4-BE48-A77A-AA98AFEEF7C5}" srcOrd="0" destOrd="0" presId="urn:microsoft.com/office/officeart/2005/8/layout/hList1"/>
    <dgm:cxn modelId="{2EC410C1-06D0-EE44-BE37-6E2443604B50}" type="presParOf" srcId="{74348AC3-CCC0-544B-B5F0-DB2FCBF09CE6}" destId="{B333C6C7-C22C-BA43-8BD0-8966420DF7CC}" srcOrd="1" destOrd="0" presId="urn:microsoft.com/office/officeart/2005/8/layout/hList1"/>
    <dgm:cxn modelId="{4D606AFF-B9F6-BE4C-BFF5-E7BF949FBCBA}" type="presParOf" srcId="{677975FF-64BC-8546-AC1D-4F411A6C2C33}" destId="{791D4B70-718D-2A4D-A6A2-6064FFECCB13}" srcOrd="3" destOrd="0" presId="urn:microsoft.com/office/officeart/2005/8/layout/hList1"/>
    <dgm:cxn modelId="{084F97A9-5016-BE40-AD0B-D1C79A042986}" type="presParOf" srcId="{677975FF-64BC-8546-AC1D-4F411A6C2C33}" destId="{D07C3A53-42A5-014E-835C-47EAE4AD86A7}" srcOrd="4" destOrd="0" presId="urn:microsoft.com/office/officeart/2005/8/layout/hList1"/>
    <dgm:cxn modelId="{BD32C064-2EBF-8848-BEEB-846ACE739FAF}" type="presParOf" srcId="{D07C3A53-42A5-014E-835C-47EAE4AD86A7}" destId="{1BEEA0D6-8317-6E4C-BCB5-625E54F17DE1}" srcOrd="0" destOrd="0" presId="urn:microsoft.com/office/officeart/2005/8/layout/hList1"/>
    <dgm:cxn modelId="{4D6EC67E-194A-BA47-9204-AC1BEF0A2E41}" type="presParOf" srcId="{D07C3A53-42A5-014E-835C-47EAE4AD86A7}" destId="{0308C88A-F4D1-1C4E-82E1-A1717C00AF49}"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A68954-AF96-D244-ADB4-E80233567B20}">
      <dsp:nvSpPr>
        <dsp:cNvPr id="0" name=""/>
        <dsp:cNvSpPr/>
      </dsp:nvSpPr>
      <dsp:spPr>
        <a:xfrm>
          <a:off x="2588" y="1015331"/>
          <a:ext cx="1556835" cy="1868203"/>
        </a:xfrm>
        <a:prstGeom prst="roundRect">
          <a:avLst>
            <a:gd name="adj" fmla="val 5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58293" rIns="75565" bIns="0" numCol="1" spcCol="1270" anchor="t" anchorCtr="0">
          <a:noAutofit/>
        </a:bodyPr>
        <a:lstStyle/>
        <a:p>
          <a:pPr marL="0" lvl="0" indent="0" algn="r" defTabSz="755650">
            <a:lnSpc>
              <a:spcPct val="90000"/>
            </a:lnSpc>
            <a:spcBef>
              <a:spcPct val="0"/>
            </a:spcBef>
            <a:spcAft>
              <a:spcPct val="35000"/>
            </a:spcAft>
            <a:buNone/>
          </a:pPr>
          <a:r>
            <a:rPr lang="en-US" sz="1700" kern="1200" dirty="0"/>
            <a:t>A,B Class</a:t>
          </a:r>
        </a:p>
      </dsp:txBody>
      <dsp:txXfrm rot="16200000">
        <a:off x="-607691" y="1625611"/>
        <a:ext cx="1531926" cy="311367"/>
      </dsp:txXfrm>
    </dsp:sp>
    <dsp:sp modelId="{6022F110-EC42-7641-9A49-C35CFD41CF9A}">
      <dsp:nvSpPr>
        <dsp:cNvPr id="0" name=""/>
        <dsp:cNvSpPr/>
      </dsp:nvSpPr>
      <dsp:spPr>
        <a:xfrm>
          <a:off x="313955" y="1015331"/>
          <a:ext cx="1159842" cy="1868203"/>
        </a:xfrm>
        <a:prstGeom prst="rect">
          <a:avLst/>
        </a:prstGeom>
        <a:noFill/>
        <a:ln>
          <a:noFill/>
        </a:ln>
        <a:effectLst>
          <a:outerShdw blurRad="57150" dist="19050" dir="5400000" algn="ctr" rotWithShape="0">
            <a:srgbClr val="000000">
              <a:alpha val="63000"/>
            </a:srgbClr>
          </a:outerShdw>
        </a:effectLst>
        <a:sp3d/>
      </dsp:spPr>
      <dsp:style>
        <a:lnRef idx="0">
          <a:scrgbClr r="0" g="0" b="0"/>
        </a:lnRef>
        <a:fillRef idx="3">
          <a:scrgbClr r="0" g="0" b="0"/>
        </a:fillRef>
        <a:effectRef idx="3">
          <a:scrgbClr r="0" g="0" b="0"/>
        </a:effectRef>
        <a:fontRef idx="minor">
          <a:schemeClr val="lt1"/>
        </a:fontRef>
      </dsp:style>
      <dsp:txBody>
        <a:bodyPr spcFirstLastPara="0" vert="horz" wrap="square" lIns="0" tIns="54864" rIns="0" bIns="0" numCol="1" spcCol="1270" anchor="t" anchorCtr="0">
          <a:noAutofit/>
        </a:bodyPr>
        <a:lstStyle/>
        <a:p>
          <a:pPr marL="0" lvl="0" indent="0" algn="l" defTabSz="711200">
            <a:lnSpc>
              <a:spcPct val="90000"/>
            </a:lnSpc>
            <a:spcBef>
              <a:spcPct val="0"/>
            </a:spcBef>
            <a:spcAft>
              <a:spcPct val="35000"/>
            </a:spcAft>
            <a:buNone/>
          </a:pPr>
          <a:r>
            <a:rPr lang="en-US" sz="1600" kern="1200" dirty="0"/>
            <a:t>Weak, background-level</a:t>
          </a:r>
        </a:p>
      </dsp:txBody>
      <dsp:txXfrm>
        <a:off x="313955" y="1015331"/>
        <a:ext cx="1159842" cy="1868203"/>
      </dsp:txXfrm>
    </dsp:sp>
    <dsp:sp modelId="{665D1359-A50D-A943-83CB-E6D37C9D44A6}">
      <dsp:nvSpPr>
        <dsp:cNvPr id="0" name=""/>
        <dsp:cNvSpPr/>
      </dsp:nvSpPr>
      <dsp:spPr>
        <a:xfrm>
          <a:off x="1613913" y="1015331"/>
          <a:ext cx="1556835" cy="1868203"/>
        </a:xfrm>
        <a:prstGeom prst="roundRect">
          <a:avLst>
            <a:gd name="adj" fmla="val 5000"/>
          </a:avLst>
        </a:prstGeom>
        <a:gradFill rotWithShape="0">
          <a:gsLst>
            <a:gs pos="0">
              <a:schemeClr val="accent3">
                <a:hueOff val="1515267"/>
                <a:satOff val="-13044"/>
                <a:lumOff val="-3595"/>
                <a:alphaOff val="0"/>
                <a:satMod val="103000"/>
                <a:lumMod val="102000"/>
                <a:tint val="94000"/>
              </a:schemeClr>
            </a:gs>
            <a:gs pos="50000">
              <a:schemeClr val="accent3">
                <a:hueOff val="1515267"/>
                <a:satOff val="-13044"/>
                <a:lumOff val="-3595"/>
                <a:alphaOff val="0"/>
                <a:satMod val="110000"/>
                <a:lumMod val="100000"/>
                <a:shade val="100000"/>
              </a:schemeClr>
            </a:gs>
            <a:gs pos="100000">
              <a:schemeClr val="accent3">
                <a:hueOff val="1515267"/>
                <a:satOff val="-13044"/>
                <a:lumOff val="-359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58293" rIns="75565" bIns="0" numCol="1" spcCol="1270" anchor="t" anchorCtr="0">
          <a:noAutofit/>
        </a:bodyPr>
        <a:lstStyle/>
        <a:p>
          <a:pPr marL="0" lvl="0" indent="0" algn="r" defTabSz="755650">
            <a:lnSpc>
              <a:spcPct val="90000"/>
            </a:lnSpc>
            <a:spcBef>
              <a:spcPct val="0"/>
            </a:spcBef>
            <a:spcAft>
              <a:spcPct val="35000"/>
            </a:spcAft>
            <a:buNone/>
          </a:pPr>
          <a:r>
            <a:rPr lang="en-US" sz="1700" kern="1200" dirty="0"/>
            <a:t>C Class</a:t>
          </a:r>
        </a:p>
      </dsp:txBody>
      <dsp:txXfrm rot="16200000">
        <a:off x="1003633" y="1625611"/>
        <a:ext cx="1531926" cy="311367"/>
      </dsp:txXfrm>
    </dsp:sp>
    <dsp:sp modelId="{B83B948E-EE38-EC4B-A242-C46CB4B4468D}">
      <dsp:nvSpPr>
        <dsp:cNvPr id="0" name=""/>
        <dsp:cNvSpPr/>
      </dsp:nvSpPr>
      <dsp:spPr>
        <a:xfrm rot="5400000">
          <a:off x="1484454" y="2499742"/>
          <a:ext cx="274486" cy="233525"/>
        </a:xfrm>
        <a:prstGeom prst="flowChartExtract">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CCD7AE1C-EB27-D449-A26F-1BD8DFADA03C}">
      <dsp:nvSpPr>
        <dsp:cNvPr id="0" name=""/>
        <dsp:cNvSpPr/>
      </dsp:nvSpPr>
      <dsp:spPr>
        <a:xfrm>
          <a:off x="1925280" y="1015331"/>
          <a:ext cx="1159842" cy="1868203"/>
        </a:xfrm>
        <a:prstGeom prst="rect">
          <a:avLst/>
        </a:prstGeom>
        <a:noFill/>
        <a:ln>
          <a:noFill/>
        </a:ln>
        <a:effectLst>
          <a:outerShdw blurRad="57150" dist="19050" dir="5400000" algn="ctr" rotWithShape="0">
            <a:srgbClr val="000000">
              <a:alpha val="63000"/>
            </a:srgbClr>
          </a:outerShdw>
        </a:effectLst>
        <a:sp3d/>
      </dsp:spPr>
      <dsp:style>
        <a:lnRef idx="0">
          <a:scrgbClr r="0" g="0" b="0"/>
        </a:lnRef>
        <a:fillRef idx="3">
          <a:scrgbClr r="0" g="0" b="0"/>
        </a:fillRef>
        <a:effectRef idx="3">
          <a:scrgbClr r="0" g="0" b="0"/>
        </a:effectRef>
        <a:fontRef idx="minor">
          <a:schemeClr val="lt1"/>
        </a:fontRef>
      </dsp:style>
      <dsp:txBody>
        <a:bodyPr spcFirstLastPara="0" vert="horz" wrap="square" lIns="0" tIns="54864" rIns="0" bIns="0" numCol="1" spcCol="1270" anchor="t" anchorCtr="0">
          <a:noAutofit/>
        </a:bodyPr>
        <a:lstStyle/>
        <a:p>
          <a:pPr marL="0" lvl="0" indent="0" algn="l" defTabSz="711200">
            <a:lnSpc>
              <a:spcPct val="90000"/>
            </a:lnSpc>
            <a:spcBef>
              <a:spcPct val="0"/>
            </a:spcBef>
            <a:spcAft>
              <a:spcPct val="35000"/>
            </a:spcAft>
            <a:buNone/>
          </a:pPr>
          <a:r>
            <a:rPr lang="en-US" sz="1600" kern="1200" dirty="0"/>
            <a:t>Small flares, minimal Earth impact</a:t>
          </a:r>
        </a:p>
      </dsp:txBody>
      <dsp:txXfrm>
        <a:off x="1925280" y="1015331"/>
        <a:ext cx="1159842" cy="1868203"/>
      </dsp:txXfrm>
    </dsp:sp>
    <dsp:sp modelId="{251DCF6B-80FF-294F-8A86-537A6AEDCA84}">
      <dsp:nvSpPr>
        <dsp:cNvPr id="0" name=""/>
        <dsp:cNvSpPr/>
      </dsp:nvSpPr>
      <dsp:spPr>
        <a:xfrm>
          <a:off x="3225238" y="1015331"/>
          <a:ext cx="1556835" cy="1868203"/>
        </a:xfrm>
        <a:prstGeom prst="roundRect">
          <a:avLst>
            <a:gd name="adj" fmla="val 5000"/>
          </a:avLst>
        </a:prstGeom>
        <a:gradFill rotWithShape="0">
          <a:gsLst>
            <a:gs pos="0">
              <a:schemeClr val="accent3">
                <a:hueOff val="3030535"/>
                <a:satOff val="-26089"/>
                <a:lumOff val="-7189"/>
                <a:alphaOff val="0"/>
                <a:satMod val="103000"/>
                <a:lumMod val="102000"/>
                <a:tint val="94000"/>
              </a:schemeClr>
            </a:gs>
            <a:gs pos="50000">
              <a:schemeClr val="accent3">
                <a:hueOff val="3030535"/>
                <a:satOff val="-26089"/>
                <a:lumOff val="-7189"/>
                <a:alphaOff val="0"/>
                <a:satMod val="110000"/>
                <a:lumMod val="100000"/>
                <a:shade val="100000"/>
              </a:schemeClr>
            </a:gs>
            <a:gs pos="100000">
              <a:schemeClr val="accent3">
                <a:hueOff val="3030535"/>
                <a:satOff val="-26089"/>
                <a:lumOff val="-718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58293" rIns="75565" bIns="0" numCol="1" spcCol="1270" anchor="t" anchorCtr="0">
          <a:noAutofit/>
        </a:bodyPr>
        <a:lstStyle/>
        <a:p>
          <a:pPr marL="0" lvl="0" indent="0" algn="r" defTabSz="755650">
            <a:lnSpc>
              <a:spcPct val="90000"/>
            </a:lnSpc>
            <a:spcBef>
              <a:spcPct val="0"/>
            </a:spcBef>
            <a:spcAft>
              <a:spcPct val="35000"/>
            </a:spcAft>
            <a:buNone/>
          </a:pPr>
          <a:r>
            <a:rPr lang="en-US" sz="1700" kern="1200" dirty="0"/>
            <a:t>M Class</a:t>
          </a:r>
        </a:p>
      </dsp:txBody>
      <dsp:txXfrm rot="16200000">
        <a:off x="2614958" y="1625611"/>
        <a:ext cx="1531926" cy="311367"/>
      </dsp:txXfrm>
    </dsp:sp>
    <dsp:sp modelId="{EC09478E-9DC8-854A-BCF9-32F5155DD6EE}">
      <dsp:nvSpPr>
        <dsp:cNvPr id="0" name=""/>
        <dsp:cNvSpPr/>
      </dsp:nvSpPr>
      <dsp:spPr>
        <a:xfrm rot="5400000">
          <a:off x="3095779" y="2499742"/>
          <a:ext cx="274486" cy="233525"/>
        </a:xfrm>
        <a:prstGeom prst="flowChartExtract">
          <a:avLst/>
        </a:prstGeom>
        <a:solidFill>
          <a:schemeClr val="lt1">
            <a:hueOff val="0"/>
            <a:satOff val="0"/>
            <a:lumOff val="0"/>
            <a:alphaOff val="0"/>
          </a:schemeClr>
        </a:solidFill>
        <a:ln w="6350" cap="flat" cmpd="sng" algn="ctr">
          <a:solidFill>
            <a:schemeClr val="accent3">
              <a:hueOff val="2272901"/>
              <a:satOff val="-19567"/>
              <a:lumOff val="-5392"/>
              <a:alphaOff val="0"/>
            </a:schemeClr>
          </a:solidFill>
          <a:prstDash val="solid"/>
          <a:miter lim="800000"/>
        </a:ln>
        <a:effectLst/>
      </dsp:spPr>
      <dsp:style>
        <a:lnRef idx="1">
          <a:scrgbClr r="0" g="0" b="0"/>
        </a:lnRef>
        <a:fillRef idx="1">
          <a:scrgbClr r="0" g="0" b="0"/>
        </a:fillRef>
        <a:effectRef idx="2">
          <a:scrgbClr r="0" g="0" b="0"/>
        </a:effectRef>
        <a:fontRef idx="minor"/>
      </dsp:style>
    </dsp:sp>
    <dsp:sp modelId="{8DABFAB0-0C51-7B4A-9404-55B9B1FCA525}">
      <dsp:nvSpPr>
        <dsp:cNvPr id="0" name=""/>
        <dsp:cNvSpPr/>
      </dsp:nvSpPr>
      <dsp:spPr>
        <a:xfrm>
          <a:off x="3536605" y="1015331"/>
          <a:ext cx="1159842" cy="1868203"/>
        </a:xfrm>
        <a:prstGeom prst="rect">
          <a:avLst/>
        </a:prstGeom>
        <a:noFill/>
        <a:ln>
          <a:noFill/>
        </a:ln>
        <a:effectLst>
          <a:outerShdw blurRad="57150" dist="19050" dir="5400000" algn="ctr" rotWithShape="0">
            <a:srgbClr val="000000">
              <a:alpha val="63000"/>
            </a:srgbClr>
          </a:outerShdw>
        </a:effectLst>
        <a:sp3d/>
      </dsp:spPr>
      <dsp:style>
        <a:lnRef idx="0">
          <a:scrgbClr r="0" g="0" b="0"/>
        </a:lnRef>
        <a:fillRef idx="3">
          <a:scrgbClr r="0" g="0" b="0"/>
        </a:fillRef>
        <a:effectRef idx="3">
          <a:scrgbClr r="0" g="0" b="0"/>
        </a:effectRef>
        <a:fontRef idx="minor">
          <a:schemeClr val="lt1"/>
        </a:fontRef>
      </dsp:style>
      <dsp:txBody>
        <a:bodyPr spcFirstLastPara="0" vert="horz" wrap="square" lIns="0" tIns="54864" rIns="0" bIns="0" numCol="1" spcCol="1270" anchor="t" anchorCtr="0">
          <a:noAutofit/>
        </a:bodyPr>
        <a:lstStyle/>
        <a:p>
          <a:pPr marL="0" lvl="0" indent="0" algn="l" defTabSz="711200">
            <a:lnSpc>
              <a:spcPct val="90000"/>
            </a:lnSpc>
            <a:spcBef>
              <a:spcPct val="0"/>
            </a:spcBef>
            <a:spcAft>
              <a:spcPct val="35000"/>
            </a:spcAft>
            <a:buNone/>
          </a:pPr>
          <a:r>
            <a:rPr lang="en-US" sz="1600" kern="1200" dirty="0"/>
            <a:t>Moderate, can cause minor radio blackouts</a:t>
          </a:r>
        </a:p>
      </dsp:txBody>
      <dsp:txXfrm>
        <a:off x="3536605" y="1015331"/>
        <a:ext cx="1159842" cy="1868203"/>
      </dsp:txXfrm>
    </dsp:sp>
    <dsp:sp modelId="{F92BAE7C-15B0-8940-AE50-A2F407270523}">
      <dsp:nvSpPr>
        <dsp:cNvPr id="0" name=""/>
        <dsp:cNvSpPr/>
      </dsp:nvSpPr>
      <dsp:spPr>
        <a:xfrm>
          <a:off x="4836563" y="1015331"/>
          <a:ext cx="1556835" cy="1868203"/>
        </a:xfrm>
        <a:prstGeom prst="roundRect">
          <a:avLst>
            <a:gd name="adj" fmla="val 5000"/>
          </a:avLst>
        </a:prstGeom>
        <a:gradFill rotWithShape="0">
          <a:gsLst>
            <a:gs pos="0">
              <a:schemeClr val="accent3">
                <a:hueOff val="4545802"/>
                <a:satOff val="-39133"/>
                <a:lumOff val="-10784"/>
                <a:alphaOff val="0"/>
                <a:satMod val="103000"/>
                <a:lumMod val="102000"/>
                <a:tint val="94000"/>
              </a:schemeClr>
            </a:gs>
            <a:gs pos="50000">
              <a:schemeClr val="accent3">
                <a:hueOff val="4545802"/>
                <a:satOff val="-39133"/>
                <a:lumOff val="-10784"/>
                <a:alphaOff val="0"/>
                <a:satMod val="110000"/>
                <a:lumMod val="100000"/>
                <a:shade val="100000"/>
              </a:schemeClr>
            </a:gs>
            <a:gs pos="100000">
              <a:schemeClr val="accent3">
                <a:hueOff val="4545802"/>
                <a:satOff val="-39133"/>
                <a:lumOff val="-1078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58293" rIns="75565" bIns="0" numCol="1" spcCol="1270" anchor="t" anchorCtr="0">
          <a:noAutofit/>
        </a:bodyPr>
        <a:lstStyle/>
        <a:p>
          <a:pPr marL="0" lvl="0" indent="0" algn="r" defTabSz="755650">
            <a:lnSpc>
              <a:spcPct val="90000"/>
            </a:lnSpc>
            <a:spcBef>
              <a:spcPct val="0"/>
            </a:spcBef>
            <a:spcAft>
              <a:spcPct val="35000"/>
            </a:spcAft>
            <a:buNone/>
          </a:pPr>
          <a:r>
            <a:rPr lang="en-US" sz="1700" kern="1200" dirty="0"/>
            <a:t>X Class</a:t>
          </a:r>
        </a:p>
      </dsp:txBody>
      <dsp:txXfrm rot="16200000">
        <a:off x="4226284" y="1625611"/>
        <a:ext cx="1531926" cy="311367"/>
      </dsp:txXfrm>
    </dsp:sp>
    <dsp:sp modelId="{2D0013ED-922D-5D4B-A5C0-C488E5E17F22}">
      <dsp:nvSpPr>
        <dsp:cNvPr id="0" name=""/>
        <dsp:cNvSpPr/>
      </dsp:nvSpPr>
      <dsp:spPr>
        <a:xfrm rot="5400000">
          <a:off x="4707104" y="2499742"/>
          <a:ext cx="274486" cy="233525"/>
        </a:xfrm>
        <a:prstGeom prst="flowChartExtract">
          <a:avLst/>
        </a:prstGeom>
        <a:solidFill>
          <a:schemeClr val="lt1">
            <a:hueOff val="0"/>
            <a:satOff val="0"/>
            <a:lumOff val="0"/>
            <a:alphaOff val="0"/>
          </a:schemeClr>
        </a:solidFill>
        <a:ln w="6350" cap="flat" cmpd="sng" algn="ctr">
          <a:solidFill>
            <a:schemeClr val="accent3">
              <a:hueOff val="4545802"/>
              <a:satOff val="-39133"/>
              <a:lumOff val="-10784"/>
              <a:alphaOff val="0"/>
            </a:schemeClr>
          </a:solidFill>
          <a:prstDash val="solid"/>
          <a:miter lim="800000"/>
        </a:ln>
        <a:effectLst/>
      </dsp:spPr>
      <dsp:style>
        <a:lnRef idx="1">
          <a:scrgbClr r="0" g="0" b="0"/>
        </a:lnRef>
        <a:fillRef idx="1">
          <a:scrgbClr r="0" g="0" b="0"/>
        </a:fillRef>
        <a:effectRef idx="2">
          <a:scrgbClr r="0" g="0" b="0"/>
        </a:effectRef>
        <a:fontRef idx="minor"/>
      </dsp:style>
    </dsp:sp>
    <dsp:sp modelId="{99D2D382-5E5E-C540-B22E-04A7ED6750C9}">
      <dsp:nvSpPr>
        <dsp:cNvPr id="0" name=""/>
        <dsp:cNvSpPr/>
      </dsp:nvSpPr>
      <dsp:spPr>
        <a:xfrm>
          <a:off x="5147931" y="1015331"/>
          <a:ext cx="1159842" cy="1868203"/>
        </a:xfrm>
        <a:prstGeom prst="rect">
          <a:avLst/>
        </a:prstGeom>
        <a:noFill/>
        <a:ln>
          <a:noFill/>
        </a:ln>
        <a:effectLst>
          <a:outerShdw blurRad="57150" dist="19050" dir="5400000" algn="ctr" rotWithShape="0">
            <a:srgbClr val="000000">
              <a:alpha val="63000"/>
            </a:srgbClr>
          </a:outerShdw>
        </a:effectLst>
        <a:sp3d/>
      </dsp:spPr>
      <dsp:style>
        <a:lnRef idx="0">
          <a:scrgbClr r="0" g="0" b="0"/>
        </a:lnRef>
        <a:fillRef idx="3">
          <a:scrgbClr r="0" g="0" b="0"/>
        </a:fillRef>
        <a:effectRef idx="3">
          <a:scrgbClr r="0" g="0" b="0"/>
        </a:effectRef>
        <a:fontRef idx="minor">
          <a:schemeClr val="lt1"/>
        </a:fontRef>
      </dsp:style>
      <dsp:txBody>
        <a:bodyPr spcFirstLastPara="0" vert="horz" wrap="square" lIns="0" tIns="54864" rIns="0" bIns="0" numCol="1" spcCol="1270" anchor="t" anchorCtr="0">
          <a:noAutofit/>
        </a:bodyPr>
        <a:lstStyle/>
        <a:p>
          <a:pPr marL="0" lvl="0" indent="0" algn="l" defTabSz="711200">
            <a:lnSpc>
              <a:spcPct val="90000"/>
            </a:lnSpc>
            <a:spcBef>
              <a:spcPct val="0"/>
            </a:spcBef>
            <a:spcAft>
              <a:spcPct val="35000"/>
            </a:spcAft>
            <a:buNone/>
          </a:pPr>
          <a:r>
            <a:rPr lang="en-US" sz="1600" kern="1200" dirty="0"/>
            <a:t>Major, triggers severe outages and radiation storms</a:t>
          </a:r>
        </a:p>
      </dsp:txBody>
      <dsp:txXfrm>
        <a:off x="5147931" y="1015331"/>
        <a:ext cx="1159842" cy="18682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CEDD46-5AA6-A74E-9FD6-C5D07F20F0D3}">
      <dsp:nvSpPr>
        <dsp:cNvPr id="0" name=""/>
        <dsp:cNvSpPr/>
      </dsp:nvSpPr>
      <dsp:spPr>
        <a:xfrm>
          <a:off x="2015" y="0"/>
          <a:ext cx="3136329" cy="36433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dirty="0"/>
            <a:t>Global Infrastructure at Risk</a:t>
          </a:r>
        </a:p>
      </dsp:txBody>
      <dsp:txXfrm>
        <a:off x="2015" y="1457324"/>
        <a:ext cx="3136329" cy="1457324"/>
      </dsp:txXfrm>
    </dsp:sp>
    <dsp:sp modelId="{5336DA27-AE9B-9E4F-928C-E29BBF6DF48F}">
      <dsp:nvSpPr>
        <dsp:cNvPr id="0" name=""/>
        <dsp:cNvSpPr/>
      </dsp:nvSpPr>
      <dsp:spPr>
        <a:xfrm>
          <a:off x="963569" y="218598"/>
          <a:ext cx="1213222" cy="1213222"/>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4849124-A463-7D46-A664-FC8EAD59C0D4}">
      <dsp:nvSpPr>
        <dsp:cNvPr id="0" name=""/>
        <dsp:cNvSpPr/>
      </dsp:nvSpPr>
      <dsp:spPr>
        <a:xfrm>
          <a:off x="3232435" y="0"/>
          <a:ext cx="3136329" cy="36433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dirty="0"/>
            <a:t>Economic &amp; Societal Impact</a:t>
          </a:r>
        </a:p>
      </dsp:txBody>
      <dsp:txXfrm>
        <a:off x="3232435" y="1457324"/>
        <a:ext cx="3136329" cy="1457324"/>
      </dsp:txXfrm>
    </dsp:sp>
    <dsp:sp modelId="{C602E4AE-2900-DA41-B64E-BE5B3ED5CCDC}">
      <dsp:nvSpPr>
        <dsp:cNvPr id="0" name=""/>
        <dsp:cNvSpPr/>
      </dsp:nvSpPr>
      <dsp:spPr>
        <a:xfrm>
          <a:off x="4193988" y="218598"/>
          <a:ext cx="1213222" cy="1213222"/>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6F9AA1-20B8-4141-92A6-E6A661C30A6D}">
      <dsp:nvSpPr>
        <dsp:cNvPr id="0" name=""/>
        <dsp:cNvSpPr/>
      </dsp:nvSpPr>
      <dsp:spPr>
        <a:xfrm>
          <a:off x="6462854" y="0"/>
          <a:ext cx="3136329" cy="36433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dirty="0"/>
            <a:t>Critical Services Dependence</a:t>
          </a:r>
        </a:p>
      </dsp:txBody>
      <dsp:txXfrm>
        <a:off x="6462854" y="1457324"/>
        <a:ext cx="3136329" cy="1457324"/>
      </dsp:txXfrm>
    </dsp:sp>
    <dsp:sp modelId="{83633949-6C80-5C4A-86DF-88FB09919796}">
      <dsp:nvSpPr>
        <dsp:cNvPr id="0" name=""/>
        <dsp:cNvSpPr/>
      </dsp:nvSpPr>
      <dsp:spPr>
        <a:xfrm>
          <a:off x="7424407" y="218598"/>
          <a:ext cx="1213222" cy="1213222"/>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BBCE676-3C2F-0C4C-B80E-B26C612C3469}">
      <dsp:nvSpPr>
        <dsp:cNvPr id="0" name=""/>
        <dsp:cNvSpPr/>
      </dsp:nvSpPr>
      <dsp:spPr>
        <a:xfrm>
          <a:off x="384047" y="2914649"/>
          <a:ext cx="8833104" cy="546496"/>
        </a:xfrm>
        <a:prstGeom prst="leftRight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7FAAF2-9AB9-3342-9EB6-E9A6973A5D03}">
      <dsp:nvSpPr>
        <dsp:cNvPr id="0" name=""/>
        <dsp:cNvSpPr/>
      </dsp:nvSpPr>
      <dsp:spPr>
        <a:xfrm>
          <a:off x="3000" y="96866"/>
          <a:ext cx="2925365" cy="781470"/>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b="1" kern="1200" dirty="0"/>
            <a:t>NOAA Geomagnetic &amp; Solar Indices</a:t>
          </a:r>
        </a:p>
      </dsp:txBody>
      <dsp:txXfrm>
        <a:off x="3000" y="96866"/>
        <a:ext cx="2925365" cy="781470"/>
      </dsp:txXfrm>
    </dsp:sp>
    <dsp:sp modelId="{3C9A3939-6AEF-E54D-B3E5-2FFC00A3B561}">
      <dsp:nvSpPr>
        <dsp:cNvPr id="0" name=""/>
        <dsp:cNvSpPr/>
      </dsp:nvSpPr>
      <dsp:spPr>
        <a:xfrm>
          <a:off x="3000" y="878337"/>
          <a:ext cx="2925365" cy="2668107"/>
        </a:xfrm>
        <a:prstGeom prst="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a:t>Daily, 1932 - Present</a:t>
          </a:r>
        </a:p>
        <a:p>
          <a:pPr marL="228600" lvl="1" indent="-228600" algn="l" defTabSz="933450">
            <a:lnSpc>
              <a:spcPct val="90000"/>
            </a:lnSpc>
            <a:spcBef>
              <a:spcPct val="0"/>
            </a:spcBef>
            <a:spcAft>
              <a:spcPct val="15000"/>
            </a:spcAft>
            <a:buChar char="•"/>
          </a:pPr>
          <a:r>
            <a:rPr lang="en-US" sz="2100" kern="1200" dirty="0"/>
            <a:t>3-hour </a:t>
          </a:r>
          <a:r>
            <a:rPr lang="en-US" sz="2100" kern="1200" dirty="0" err="1"/>
            <a:t>Kp</a:t>
          </a:r>
          <a:r>
            <a:rPr lang="en-US" sz="2100" kern="1200" dirty="0"/>
            <a:t>/ap indices</a:t>
          </a:r>
        </a:p>
        <a:p>
          <a:pPr marL="228600" lvl="1" indent="-228600" algn="l" defTabSz="933450">
            <a:lnSpc>
              <a:spcPct val="90000"/>
            </a:lnSpc>
            <a:spcBef>
              <a:spcPct val="0"/>
            </a:spcBef>
            <a:spcAft>
              <a:spcPct val="15000"/>
            </a:spcAft>
            <a:buChar char="•"/>
          </a:pPr>
          <a:r>
            <a:rPr lang="en-US" sz="2100" kern="1200" dirty="0"/>
            <a:t>Sunspot Number</a:t>
          </a:r>
        </a:p>
        <a:p>
          <a:pPr marL="228600" lvl="1" indent="-228600" algn="l" defTabSz="933450">
            <a:lnSpc>
              <a:spcPct val="90000"/>
            </a:lnSpc>
            <a:spcBef>
              <a:spcPct val="0"/>
            </a:spcBef>
            <a:spcAft>
              <a:spcPct val="15000"/>
            </a:spcAft>
            <a:buChar char="•"/>
          </a:pPr>
          <a:r>
            <a:rPr lang="en-US" sz="2100" kern="1200" dirty="0"/>
            <a:t>F10.7 flux</a:t>
          </a:r>
        </a:p>
      </dsp:txBody>
      <dsp:txXfrm>
        <a:off x="3000" y="878337"/>
        <a:ext cx="2925365" cy="2668107"/>
      </dsp:txXfrm>
    </dsp:sp>
    <dsp:sp modelId="{40A4B300-7BB4-BE48-A77A-AA98AFEEF7C5}">
      <dsp:nvSpPr>
        <dsp:cNvPr id="0" name=""/>
        <dsp:cNvSpPr/>
      </dsp:nvSpPr>
      <dsp:spPr>
        <a:xfrm>
          <a:off x="3337917" y="96866"/>
          <a:ext cx="2925365" cy="781470"/>
        </a:xfrm>
        <a:prstGeom prst="rect">
          <a:avLst/>
        </a:prstGeom>
        <a:gradFill rotWithShape="0">
          <a:gsLst>
            <a:gs pos="0">
              <a:schemeClr val="accent4">
                <a:hueOff val="-1179980"/>
                <a:satOff val="5728"/>
                <a:lumOff val="-981"/>
                <a:alphaOff val="0"/>
                <a:satMod val="103000"/>
                <a:lumMod val="102000"/>
                <a:tint val="94000"/>
              </a:schemeClr>
            </a:gs>
            <a:gs pos="50000">
              <a:schemeClr val="accent4">
                <a:hueOff val="-1179980"/>
                <a:satOff val="5728"/>
                <a:lumOff val="-981"/>
                <a:alphaOff val="0"/>
                <a:satMod val="110000"/>
                <a:lumMod val="100000"/>
                <a:shade val="100000"/>
              </a:schemeClr>
            </a:gs>
            <a:gs pos="100000">
              <a:schemeClr val="accent4">
                <a:hueOff val="-1179980"/>
                <a:satOff val="5728"/>
                <a:lumOff val="-981"/>
                <a:alphaOff val="0"/>
                <a:lumMod val="99000"/>
                <a:satMod val="120000"/>
                <a:shade val="78000"/>
              </a:schemeClr>
            </a:gs>
          </a:gsLst>
          <a:lin ang="5400000" scaled="0"/>
        </a:gradFill>
        <a:ln w="6350" cap="flat" cmpd="sng" algn="ctr">
          <a:solidFill>
            <a:schemeClr val="accent4">
              <a:hueOff val="-1179980"/>
              <a:satOff val="5728"/>
              <a:lumOff val="-981"/>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b="1" kern="1200" dirty="0"/>
            <a:t>RHESSI Flare Catalogue</a:t>
          </a:r>
        </a:p>
      </dsp:txBody>
      <dsp:txXfrm>
        <a:off x="3337917" y="96866"/>
        <a:ext cx="2925365" cy="781470"/>
      </dsp:txXfrm>
    </dsp:sp>
    <dsp:sp modelId="{B333C6C7-C22C-BA43-8BD0-8966420DF7CC}">
      <dsp:nvSpPr>
        <dsp:cNvPr id="0" name=""/>
        <dsp:cNvSpPr/>
      </dsp:nvSpPr>
      <dsp:spPr>
        <a:xfrm>
          <a:off x="3337917" y="878337"/>
          <a:ext cx="2925365" cy="2668107"/>
        </a:xfrm>
        <a:prstGeom prst="rect">
          <a:avLst/>
        </a:prstGeom>
        <a:solidFill>
          <a:schemeClr val="accent4">
            <a:tint val="40000"/>
            <a:alpha val="90000"/>
            <a:hueOff val="-1225603"/>
            <a:satOff val="3800"/>
            <a:lumOff val="-109"/>
            <a:alphaOff val="0"/>
          </a:schemeClr>
        </a:solidFill>
        <a:ln w="6350" cap="flat" cmpd="sng" algn="ctr">
          <a:solidFill>
            <a:schemeClr val="accent4">
              <a:tint val="40000"/>
              <a:alpha val="90000"/>
              <a:hueOff val="-1225603"/>
              <a:satOff val="3800"/>
              <a:lumOff val="-109"/>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a:t>Event-based, 2002-2018</a:t>
          </a:r>
        </a:p>
        <a:p>
          <a:pPr marL="228600" lvl="1" indent="-228600" algn="l" defTabSz="933450">
            <a:lnSpc>
              <a:spcPct val="90000"/>
            </a:lnSpc>
            <a:spcBef>
              <a:spcPct val="0"/>
            </a:spcBef>
            <a:spcAft>
              <a:spcPct val="15000"/>
            </a:spcAft>
            <a:buChar char="•"/>
          </a:pPr>
          <a:r>
            <a:rPr lang="en-US" sz="2100" kern="1200" dirty="0"/>
            <a:t>Flare Start/Peak/End Times</a:t>
          </a:r>
        </a:p>
        <a:p>
          <a:pPr marL="228600" lvl="1" indent="-228600" algn="l" defTabSz="933450">
            <a:lnSpc>
              <a:spcPct val="90000"/>
            </a:lnSpc>
            <a:spcBef>
              <a:spcPct val="0"/>
            </a:spcBef>
            <a:spcAft>
              <a:spcPct val="15000"/>
            </a:spcAft>
            <a:buChar char="•"/>
          </a:pPr>
          <a:r>
            <a:rPr lang="en-US" sz="2100" kern="1200" dirty="0"/>
            <a:t>Energy Range</a:t>
          </a:r>
        </a:p>
        <a:p>
          <a:pPr marL="228600" lvl="1" indent="-228600" algn="l" defTabSz="933450">
            <a:lnSpc>
              <a:spcPct val="90000"/>
            </a:lnSpc>
            <a:spcBef>
              <a:spcPct val="0"/>
            </a:spcBef>
            <a:spcAft>
              <a:spcPct val="15000"/>
            </a:spcAft>
            <a:buChar char="•"/>
          </a:pPr>
          <a:r>
            <a:rPr lang="en-US" sz="2100" kern="1200" dirty="0"/>
            <a:t>Heliographic Position</a:t>
          </a:r>
        </a:p>
      </dsp:txBody>
      <dsp:txXfrm>
        <a:off x="3337917" y="878337"/>
        <a:ext cx="2925365" cy="2668107"/>
      </dsp:txXfrm>
    </dsp:sp>
    <dsp:sp modelId="{1BEEA0D6-8317-6E4C-BCB5-625E54F17DE1}">
      <dsp:nvSpPr>
        <dsp:cNvPr id="0" name=""/>
        <dsp:cNvSpPr/>
      </dsp:nvSpPr>
      <dsp:spPr>
        <a:xfrm>
          <a:off x="6672833" y="96866"/>
          <a:ext cx="2925365" cy="781470"/>
        </a:xfrm>
        <a:prstGeom prst="rect">
          <a:avLst/>
        </a:prstGeom>
        <a:gradFill rotWithShape="0">
          <a:gsLst>
            <a:gs pos="0">
              <a:schemeClr val="accent4">
                <a:hueOff val="-2359960"/>
                <a:satOff val="11456"/>
                <a:lumOff val="-1961"/>
                <a:alphaOff val="0"/>
                <a:satMod val="103000"/>
                <a:lumMod val="102000"/>
                <a:tint val="94000"/>
              </a:schemeClr>
            </a:gs>
            <a:gs pos="50000">
              <a:schemeClr val="accent4">
                <a:hueOff val="-2359960"/>
                <a:satOff val="11456"/>
                <a:lumOff val="-1961"/>
                <a:alphaOff val="0"/>
                <a:satMod val="110000"/>
                <a:lumMod val="100000"/>
                <a:shade val="100000"/>
              </a:schemeClr>
            </a:gs>
            <a:gs pos="100000">
              <a:schemeClr val="accent4">
                <a:hueOff val="-2359960"/>
                <a:satOff val="11456"/>
                <a:lumOff val="-1961"/>
                <a:alphaOff val="0"/>
                <a:lumMod val="99000"/>
                <a:satMod val="120000"/>
                <a:shade val="78000"/>
              </a:schemeClr>
            </a:gs>
          </a:gsLst>
          <a:lin ang="5400000" scaled="0"/>
        </a:gradFill>
        <a:ln w="6350" cap="flat" cmpd="sng" algn="ctr">
          <a:solidFill>
            <a:schemeClr val="accent4">
              <a:hueOff val="-2359960"/>
              <a:satOff val="11456"/>
              <a:lumOff val="-1961"/>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b="1" kern="1200" dirty="0"/>
            <a:t>OMNI Solar-Wind Data</a:t>
          </a:r>
        </a:p>
      </dsp:txBody>
      <dsp:txXfrm>
        <a:off x="6672833" y="96866"/>
        <a:ext cx="2925365" cy="781470"/>
      </dsp:txXfrm>
    </dsp:sp>
    <dsp:sp modelId="{0308C88A-F4D1-1C4E-82E1-A1717C00AF49}">
      <dsp:nvSpPr>
        <dsp:cNvPr id="0" name=""/>
        <dsp:cNvSpPr/>
      </dsp:nvSpPr>
      <dsp:spPr>
        <a:xfrm>
          <a:off x="6672833" y="878337"/>
          <a:ext cx="2925365" cy="2668107"/>
        </a:xfrm>
        <a:prstGeom prst="rect">
          <a:avLst/>
        </a:prstGeom>
        <a:solidFill>
          <a:schemeClr val="accent4">
            <a:tint val="40000"/>
            <a:alpha val="90000"/>
            <a:hueOff val="-2451206"/>
            <a:satOff val="7600"/>
            <a:lumOff val="-218"/>
            <a:alphaOff val="0"/>
          </a:schemeClr>
        </a:solidFill>
        <a:ln w="6350" cap="flat" cmpd="sng" algn="ctr">
          <a:solidFill>
            <a:schemeClr val="accent4">
              <a:tint val="40000"/>
              <a:alpha val="90000"/>
              <a:hueOff val="-2451206"/>
              <a:satOff val="7600"/>
              <a:lumOff val="-218"/>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a:t>5-min, 2000-2025</a:t>
          </a:r>
        </a:p>
        <a:p>
          <a:pPr marL="228600" lvl="1" indent="-228600" algn="l" defTabSz="933450">
            <a:lnSpc>
              <a:spcPct val="90000"/>
            </a:lnSpc>
            <a:spcBef>
              <a:spcPct val="0"/>
            </a:spcBef>
            <a:spcAft>
              <a:spcPct val="15000"/>
            </a:spcAft>
            <a:buChar char="•"/>
          </a:pPr>
          <a:r>
            <a:rPr lang="en-US" sz="2100" kern="1200" dirty="0"/>
            <a:t>IMF </a:t>
          </a:r>
          <a:r>
            <a:rPr lang="en-US" sz="2100" kern="1200" dirty="0" err="1"/>
            <a:t>Bz</a:t>
          </a:r>
          <a:endParaRPr lang="en-US" sz="2100" kern="1200" dirty="0"/>
        </a:p>
        <a:p>
          <a:pPr marL="228600" lvl="1" indent="-228600" algn="l" defTabSz="933450">
            <a:lnSpc>
              <a:spcPct val="90000"/>
            </a:lnSpc>
            <a:spcBef>
              <a:spcPct val="0"/>
            </a:spcBef>
            <a:spcAft>
              <a:spcPct val="15000"/>
            </a:spcAft>
            <a:buChar char="•"/>
          </a:pPr>
          <a:r>
            <a:rPr lang="en-US" sz="2100" kern="1200" dirty="0"/>
            <a:t>Field Magnitude</a:t>
          </a:r>
        </a:p>
        <a:p>
          <a:pPr marL="228600" lvl="1" indent="-228600" algn="l" defTabSz="933450">
            <a:lnSpc>
              <a:spcPct val="90000"/>
            </a:lnSpc>
            <a:spcBef>
              <a:spcPct val="0"/>
            </a:spcBef>
            <a:spcAft>
              <a:spcPct val="15000"/>
            </a:spcAft>
            <a:buChar char="•"/>
          </a:pPr>
          <a:r>
            <a:rPr lang="en-US" sz="2100" kern="1200" dirty="0"/>
            <a:t>Speed</a:t>
          </a:r>
        </a:p>
        <a:p>
          <a:pPr marL="228600" lvl="1" indent="-228600" algn="l" defTabSz="933450">
            <a:lnSpc>
              <a:spcPct val="90000"/>
            </a:lnSpc>
            <a:spcBef>
              <a:spcPct val="0"/>
            </a:spcBef>
            <a:spcAft>
              <a:spcPct val="15000"/>
            </a:spcAft>
            <a:buChar char="•"/>
          </a:pPr>
          <a:r>
            <a:rPr lang="en-US" sz="2100" kern="1200" dirty="0"/>
            <a:t>Density</a:t>
          </a:r>
        </a:p>
        <a:p>
          <a:pPr marL="228600" lvl="1" indent="-228600" algn="l" defTabSz="933450">
            <a:lnSpc>
              <a:spcPct val="90000"/>
            </a:lnSpc>
            <a:spcBef>
              <a:spcPct val="0"/>
            </a:spcBef>
            <a:spcAft>
              <a:spcPct val="15000"/>
            </a:spcAft>
            <a:buChar char="•"/>
          </a:pPr>
          <a:r>
            <a:rPr lang="en-US" sz="2100" kern="1200" dirty="0"/>
            <a:t>Pressure</a:t>
          </a:r>
        </a:p>
        <a:p>
          <a:pPr marL="228600" lvl="1" indent="-228600" algn="l" defTabSz="933450">
            <a:lnSpc>
              <a:spcPct val="90000"/>
            </a:lnSpc>
            <a:spcBef>
              <a:spcPct val="0"/>
            </a:spcBef>
            <a:spcAft>
              <a:spcPct val="15000"/>
            </a:spcAft>
            <a:buChar char="•"/>
          </a:pPr>
          <a:r>
            <a:rPr lang="en-US" sz="2100" kern="1200" dirty="0"/>
            <a:t>Electric Field</a:t>
          </a:r>
        </a:p>
      </dsp:txBody>
      <dsp:txXfrm>
        <a:off x="6672833" y="878337"/>
        <a:ext cx="2925365" cy="266810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8D3F8C-EDE9-CC4C-8C1D-249340DF3A1A}" type="datetimeFigureOut">
              <a:rPr lang="en-US" smtClean="0"/>
              <a:t>4/18/25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9F93B3-8506-A846-8888-2DF0EB782B88}" type="slidenum">
              <a:rPr lang="en-US" smtClean="0"/>
              <a:t>‹#›</a:t>
            </a:fld>
            <a:endParaRPr lang="en-US"/>
          </a:p>
        </p:txBody>
      </p:sp>
    </p:spTree>
    <p:extLst>
      <p:ext uri="{BB962C8B-B14F-4D97-AF65-F5344CB8AC3E}">
        <p14:creationId xmlns:p14="http://schemas.microsoft.com/office/powerpoint/2010/main" val="570469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9F93B3-8506-A846-8888-2DF0EB782B88}" type="slidenum">
              <a:rPr lang="en-US" smtClean="0"/>
              <a:t>1</a:t>
            </a:fld>
            <a:endParaRPr lang="en-US"/>
          </a:p>
        </p:txBody>
      </p:sp>
    </p:spTree>
    <p:extLst>
      <p:ext uri="{BB962C8B-B14F-4D97-AF65-F5344CB8AC3E}">
        <p14:creationId xmlns:p14="http://schemas.microsoft.com/office/powerpoint/2010/main" val="42066278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Before moving into the deep sequence models, I built three tiers of baselines to benchmark the task. Naïve is the trivial, ‘always-no-flare’ predictor and set the floor. Logistic Regression gives me a linear reference, posing the question if a simple weighted sum of features separate flares? It lifts the PR-AUC to 0.013 on test so there’s a faint linear signal but not even close for useful alerting. Next were Random Forest and Gradient Boosting but they too collapsed on the test window, which is actually what exposed my year leakage issue. From this I got a couple take away, that we need sequence context to generalize and that our deep models must be greatly better to show some semblance of real value.</a:t>
            </a:r>
            <a:br>
              <a:rPr lang="en-US" sz="1800" kern="100" dirty="0">
                <a:effectLst/>
                <a:latin typeface="Aptos" panose="020B0004020202020204" pitchFamily="34" charset="0"/>
                <a:ea typeface="Aptos" panose="020B0004020202020204" pitchFamily="34" charset="0"/>
                <a:cs typeface="Times New Roman" panose="02020603050405020304" pitchFamily="18" charset="0"/>
              </a:rPr>
            </a:br>
            <a:br>
              <a:rPr lang="en-US" sz="1800" kern="100" dirty="0">
                <a:effectLst/>
                <a:latin typeface="Aptos" panose="020B0004020202020204" pitchFamily="34" charset="0"/>
                <a:ea typeface="Aptos" panose="020B0004020202020204" pitchFamily="34" charset="0"/>
                <a:cs typeface="Times New Roman" panose="02020603050405020304" pitchFamily="18" charset="0"/>
              </a:rPr>
            </a:br>
            <a:r>
              <a:rPr lang="en-US" sz="2800" dirty="0"/>
              <a:t>You’ll notice PR‑AUC values around </a:t>
            </a:r>
            <a:r>
              <a:rPr lang="en-US" sz="2800" b="1" dirty="0"/>
              <a:t>0.006</a:t>
            </a:r>
            <a:r>
              <a:rPr lang="en-US" sz="2800" dirty="0"/>
              <a:t> for the static baselines. That isn’t a bug—it’s the </a:t>
            </a:r>
            <a:r>
              <a:rPr lang="en-US" sz="2800" b="1" dirty="0"/>
              <a:t>flare base‑rate</a:t>
            </a:r>
            <a:r>
              <a:rPr lang="en-US" sz="2800" dirty="0"/>
              <a:t> on our 5‑minute grid. Because only 0.3 % of windows are positive, a model with zero real predictive power simply “gets” PR‑AUC = 0.003–0.006 on average. </a:t>
            </a:r>
          </a:p>
          <a:p>
            <a:pPr marL="0" marR="0">
              <a:lnSpc>
                <a:spcPct val="115000"/>
              </a:lnSpc>
              <a:spcAft>
                <a:spcPts val="800"/>
              </a:spcAft>
            </a:pPr>
            <a:br>
              <a:rPr lang="en-US" sz="2800" dirty="0"/>
            </a:br>
            <a:r>
              <a:rPr lang="en-US" sz="2800" dirty="0"/>
              <a:t>Logistic regression only doubles that to about 0.013, showing there’s a tiny linear signal. But tree ensembles—despite high validation scores—drop right back to base‑rate on the 2017–18 test set, proving they never learned genuine precursors. </a:t>
            </a:r>
          </a:p>
          <a:p>
            <a:pPr marL="0" marR="0">
              <a:lnSpc>
                <a:spcPct val="115000"/>
              </a:lnSpc>
              <a:spcAft>
                <a:spcPts val="800"/>
              </a:spcAft>
            </a:pPr>
            <a:endParaRPr lang="en-US" sz="2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pPr>
            <a:r>
              <a:rPr lang="en-US" sz="2800" dirty="0"/>
              <a:t>Seeing ROC‑AUC &lt; 0.5 tells us that on the 2017–18 data the baseline trees were actually </a:t>
            </a:r>
            <a:r>
              <a:rPr lang="en-US" sz="2800" b="1" dirty="0"/>
              <a:t>anti‑correlated</a:t>
            </a:r>
            <a:r>
              <a:rPr lang="en-US" sz="2800" dirty="0"/>
              <a:t> with flares—because they’d over‑fit to year cues that flipped in this quiet cycle phase. In effect, they learned “earlier years = more flares,” so on the later test years they systematically scored real flares lower than non‑flares. This under‑lines the danger of relying on static or spurious features and the need for models that learn true physical precursors.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7D9F93B3-8506-A846-8888-2DF0EB782B88}" type="slidenum">
              <a:rPr lang="en-US" smtClean="0"/>
              <a:t>10</a:t>
            </a:fld>
            <a:endParaRPr lang="en-US"/>
          </a:p>
        </p:txBody>
      </p:sp>
    </p:spTree>
    <p:extLst>
      <p:ext uri="{BB962C8B-B14F-4D97-AF65-F5344CB8AC3E}">
        <p14:creationId xmlns:p14="http://schemas.microsoft.com/office/powerpoint/2010/main" val="2561217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So here is how every example is constructed. I slide a 48-hour window over the 5-minute grid on step at a time, which gives 576 timesteps per sample. Each timestep then carries 10 features, 6 solar wind variables and 3 daily geomagnetic solar indices that are forward filled. The label is a single bit, which is essentially asking the question: does an M-class or larger flare begin in the 24 hours immediately after this window?</a:t>
            </a:r>
          </a:p>
        </p:txBody>
      </p:sp>
      <p:sp>
        <p:nvSpPr>
          <p:cNvPr id="4" name="Slide Number Placeholder 3"/>
          <p:cNvSpPr>
            <a:spLocks noGrp="1"/>
          </p:cNvSpPr>
          <p:nvPr>
            <p:ph type="sldNum" sz="quarter" idx="5"/>
          </p:nvPr>
        </p:nvSpPr>
        <p:spPr/>
        <p:txBody>
          <a:bodyPr/>
          <a:lstStyle/>
          <a:p>
            <a:fld id="{7D9F93B3-8506-A846-8888-2DF0EB782B88}" type="slidenum">
              <a:rPr lang="en-US" smtClean="0"/>
              <a:t>11</a:t>
            </a:fld>
            <a:endParaRPr lang="en-US"/>
          </a:p>
        </p:txBody>
      </p:sp>
    </p:spTree>
    <p:extLst>
      <p:ext uri="{BB962C8B-B14F-4D97-AF65-F5344CB8AC3E}">
        <p14:creationId xmlns:p14="http://schemas.microsoft.com/office/powerpoint/2010/main" val="1057330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Times New Roman" panose="02020603050405020304" pitchFamily="18" charset="0"/>
              </a:rPr>
              <a:t>So the input window I just described goes into 2 bidirectional LSTM layers – one reading the sequence forward, and on backward with 64 units on the first and 32 on the second. Their output feed a small fully connected head that outputs a single probability of a flare starting in the following 24 hours. On the validation, the model maintains a high PR-AUC of around 0.86 with a ROC-AUC of near 0.6. Most importantly on completely unseen 2017-2018 test data, it achieves ROC-AUC of 0.58 and a pr-</a:t>
            </a:r>
            <a:r>
              <a:rPr lang="en-US" sz="1800" dirty="0" err="1">
                <a:effectLst/>
                <a:latin typeface="Aptos" panose="020B0004020202020204" pitchFamily="34" charset="0"/>
                <a:ea typeface="Aptos" panose="020B0004020202020204" pitchFamily="34" charset="0"/>
                <a:cs typeface="Times New Roman" panose="02020603050405020304" pitchFamily="18" charset="0"/>
              </a:rPr>
              <a:t>auc</a:t>
            </a:r>
            <a:r>
              <a:rPr lang="en-US" sz="1800" dirty="0">
                <a:effectLst/>
                <a:latin typeface="Aptos" panose="020B0004020202020204" pitchFamily="34" charset="0"/>
                <a:ea typeface="Aptos" panose="020B0004020202020204" pitchFamily="34" charset="0"/>
                <a:cs typeface="Times New Roman" panose="02020603050405020304" pitchFamily="18" charset="0"/>
              </a:rPr>
              <a:t> of around 0.1, which though it doesn’t seem like a lot is nearly a 20x improvement on the baseline models showing that modeling sequentially drives 24-hour forecast skill.</a:t>
            </a:r>
            <a:r>
              <a:rPr lang="en-US" dirty="0">
                <a:effectLst/>
              </a:rPr>
              <a:t> </a:t>
            </a:r>
            <a:br>
              <a:rPr lang="en-US" dirty="0"/>
            </a:br>
            <a:br>
              <a:rPr lang="en-US" dirty="0"/>
            </a:br>
            <a:br>
              <a:rPr lang="en-US" dirty="0"/>
            </a:br>
            <a:r>
              <a:rPr lang="en-US" dirty="0"/>
              <a:t>NOTE TO SELF:</a:t>
            </a:r>
            <a:br>
              <a:rPr lang="en-US" dirty="0"/>
            </a:br>
            <a:r>
              <a:rPr lang="en-US" b="1" dirty="0"/>
              <a:t>Units (LSTM):</a:t>
            </a:r>
            <a:r>
              <a:rPr lang="en-US" dirty="0"/>
              <a:t> the number of memory cells per time‑step (e.g. 64 then 32), controlling the dimensionality of the hidden state; I used 64→32 units to balance capacity and over‑fitting.</a:t>
            </a:r>
          </a:p>
          <a:p>
            <a:pPr>
              <a:buFont typeface="Arial" panose="020B0604020202020204" pitchFamily="34" charset="0"/>
              <a:buChar char="•"/>
            </a:pPr>
            <a:r>
              <a:rPr lang="en-US" b="1" dirty="0"/>
              <a:t>Dense layer:</a:t>
            </a:r>
            <a:r>
              <a:rPr lang="en-US" dirty="0"/>
              <a:t> a fully‑connected neural layer where each input connects to every output node; I used Dense(32, </a:t>
            </a:r>
            <a:r>
              <a:rPr lang="en-US" dirty="0" err="1"/>
              <a:t>ReLU</a:t>
            </a:r>
            <a:r>
              <a:rPr lang="en-US" dirty="0"/>
              <a:t>) to learn nonlinear feature combinations before the final output.</a:t>
            </a:r>
          </a:p>
          <a:p>
            <a:pPr>
              <a:buFont typeface="Arial" panose="020B0604020202020204" pitchFamily="34" charset="0"/>
              <a:buChar char="•"/>
            </a:pPr>
            <a:r>
              <a:rPr lang="en-US" b="1" dirty="0"/>
              <a:t>Sigmoid output:</a:t>
            </a:r>
            <a:r>
              <a:rPr lang="en-US" dirty="0"/>
              <a:t> an activation </a:t>
            </a:r>
            <a:r>
              <a:rPr lang="el-GR" dirty="0"/>
              <a:t>σ(</a:t>
            </a:r>
            <a:r>
              <a:rPr lang="en-US" dirty="0"/>
              <a:t>x)=1/(1+e^{-x}) that squashes values to [0,1], interpreted as a probability; I applied it in the final Dense(1, sigmoid) to predict flare probability.</a:t>
            </a:r>
          </a:p>
          <a:p>
            <a:pPr>
              <a:buFont typeface="Arial" panose="020B0604020202020204" pitchFamily="34" charset="0"/>
              <a:buChar char="•"/>
            </a:pPr>
            <a:r>
              <a:rPr lang="en-US" b="1" dirty="0" err="1"/>
              <a:t>ReLU</a:t>
            </a:r>
            <a:r>
              <a:rPr lang="en-US" b="1" dirty="0"/>
              <a:t>:</a:t>
            </a:r>
            <a:r>
              <a:rPr lang="en-US" dirty="0"/>
              <a:t> the “Rectified Linear Unit” activation \max(0,x) that speeds training and avoids vanishing gradients; I used it in the hidden dense layer for efficient nonlinear transformation.</a:t>
            </a:r>
          </a:p>
          <a:p>
            <a:pPr>
              <a:buFont typeface="Arial" panose="020B0604020202020204" pitchFamily="34" charset="0"/>
              <a:buChar char="•"/>
            </a:pPr>
            <a:r>
              <a:rPr lang="en-US" b="1" dirty="0"/>
              <a:t>Patience (early stopping):</a:t>
            </a:r>
            <a:r>
              <a:rPr lang="en-US" dirty="0"/>
              <a:t> the number of epochs without improvement on the monitored metric before halting training; I set it to 5 epochs on validation PR‑AUC to prevent over‑training.</a:t>
            </a:r>
          </a:p>
          <a:p>
            <a:endParaRPr lang="en-US" dirty="0"/>
          </a:p>
        </p:txBody>
      </p:sp>
      <p:sp>
        <p:nvSpPr>
          <p:cNvPr id="4" name="Slide Number Placeholder 3"/>
          <p:cNvSpPr>
            <a:spLocks noGrp="1"/>
          </p:cNvSpPr>
          <p:nvPr>
            <p:ph type="sldNum" sz="quarter" idx="5"/>
          </p:nvPr>
        </p:nvSpPr>
        <p:spPr/>
        <p:txBody>
          <a:bodyPr/>
          <a:lstStyle/>
          <a:p>
            <a:fld id="{7D9F93B3-8506-A846-8888-2DF0EB782B88}" type="slidenum">
              <a:rPr lang="en-US" smtClean="0"/>
              <a:t>12</a:t>
            </a:fld>
            <a:endParaRPr lang="en-US"/>
          </a:p>
        </p:txBody>
      </p:sp>
    </p:spTree>
    <p:extLst>
      <p:ext uri="{BB962C8B-B14F-4D97-AF65-F5344CB8AC3E}">
        <p14:creationId xmlns:p14="http://schemas.microsoft.com/office/powerpoint/2010/main" val="16185446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To squeeze extra skill from longer range interactions, I swapped the LSTM for a lightweight Transformer encoder. Each 48-hour sequence is project into a dimensional space, then pass through 2 self-attention blocks. And so, after global average pooling, it delivers the 24-hour flare probability. The transformer edges out the LSTM on the 2017-2018 test split reaching an ROC-AUC of 0.592 and PRAUC of 0.107 a roughly 6% precision recall gain.</a:t>
            </a:r>
          </a:p>
        </p:txBody>
      </p:sp>
      <p:sp>
        <p:nvSpPr>
          <p:cNvPr id="4" name="Slide Number Placeholder 3"/>
          <p:cNvSpPr>
            <a:spLocks noGrp="1"/>
          </p:cNvSpPr>
          <p:nvPr>
            <p:ph type="sldNum" sz="quarter" idx="5"/>
          </p:nvPr>
        </p:nvSpPr>
        <p:spPr/>
        <p:txBody>
          <a:bodyPr/>
          <a:lstStyle/>
          <a:p>
            <a:fld id="{7D9F93B3-8506-A846-8888-2DF0EB782B88}" type="slidenum">
              <a:rPr lang="en-US" smtClean="0"/>
              <a:t>13</a:t>
            </a:fld>
            <a:endParaRPr lang="en-US"/>
          </a:p>
        </p:txBody>
      </p:sp>
    </p:spTree>
    <p:extLst>
      <p:ext uri="{BB962C8B-B14F-4D97-AF65-F5344CB8AC3E}">
        <p14:creationId xmlns:p14="http://schemas.microsoft.com/office/powerpoint/2010/main" val="3367821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Times New Roman" panose="02020603050405020304" pitchFamily="18" charset="0"/>
              </a:rPr>
              <a:t>And so here is all the results that I previously described. Th blue line on the graph shows the Transformer on the 2017 – 2018 test, and you can see a slow increase in PR AUC model by model.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7D9F93B3-8506-A846-8888-2DF0EB782B88}" type="slidenum">
              <a:rPr lang="en-US" smtClean="0"/>
              <a:t>14</a:t>
            </a:fld>
            <a:endParaRPr lang="en-US"/>
          </a:p>
        </p:txBody>
      </p:sp>
    </p:spTree>
    <p:extLst>
      <p:ext uri="{BB962C8B-B14F-4D97-AF65-F5344CB8AC3E}">
        <p14:creationId xmlns:p14="http://schemas.microsoft.com/office/powerpoint/2010/main" val="29861063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 just wanted to look back and see which input drive the Transformer’s decisions to ensure that the model is truly learning on physical precursors rather than the datetime issue I had before. You can see the radio frequency and sunspot number lead by a clear margin, reflecting overall solar activity. Next comes the solar wind speed and other geomagnetic features.</a:t>
            </a:r>
          </a:p>
        </p:txBody>
      </p:sp>
      <p:sp>
        <p:nvSpPr>
          <p:cNvPr id="4" name="Slide Number Placeholder 3"/>
          <p:cNvSpPr>
            <a:spLocks noGrp="1"/>
          </p:cNvSpPr>
          <p:nvPr>
            <p:ph type="sldNum" sz="quarter" idx="5"/>
          </p:nvPr>
        </p:nvSpPr>
        <p:spPr/>
        <p:txBody>
          <a:bodyPr/>
          <a:lstStyle/>
          <a:p>
            <a:fld id="{7D9F93B3-8506-A846-8888-2DF0EB782B88}" type="slidenum">
              <a:rPr lang="en-US" smtClean="0"/>
              <a:t>15</a:t>
            </a:fld>
            <a:endParaRPr lang="en-US"/>
          </a:p>
        </p:txBody>
      </p:sp>
    </p:spTree>
    <p:extLst>
      <p:ext uri="{BB962C8B-B14F-4D97-AF65-F5344CB8AC3E}">
        <p14:creationId xmlns:p14="http://schemas.microsoft.com/office/powerpoint/2010/main" val="3407392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So I showed that the Transformer was able to push the 24-hour flare prediction well beyond static baselines and am working on an inference pipeline that can work in real-time. In terms of future work, though the project was a proof of concept it is clear that precision is still very low at 11%. With the current threshold I have it set at, the false-alarm rate is extremely high, however that’s better than it being flipped and the no alarm rate is high. To improve on this, I can include solar imagery to let the model ‘see’ evolving active-region complexity instead of inferring it indirectly from radio flux. A small CNN can turn each image into a vector that’s then appended to the 5-minute sequencing before the transformer. In the future I’d also want to allow the model to predict storm severity alongside flares, which some experiments in the literature are doing.</a:t>
            </a:r>
          </a:p>
          <a:p>
            <a:endParaRPr lang="en-US" dirty="0"/>
          </a:p>
        </p:txBody>
      </p:sp>
      <p:sp>
        <p:nvSpPr>
          <p:cNvPr id="4" name="Slide Number Placeholder 3"/>
          <p:cNvSpPr>
            <a:spLocks noGrp="1"/>
          </p:cNvSpPr>
          <p:nvPr>
            <p:ph type="sldNum" sz="quarter" idx="5"/>
          </p:nvPr>
        </p:nvSpPr>
        <p:spPr/>
        <p:txBody>
          <a:bodyPr/>
          <a:lstStyle/>
          <a:p>
            <a:fld id="{7D9F93B3-8506-A846-8888-2DF0EB782B88}" type="slidenum">
              <a:rPr lang="en-US" smtClean="0"/>
              <a:t>16</a:t>
            </a:fld>
            <a:endParaRPr lang="en-US"/>
          </a:p>
        </p:txBody>
      </p:sp>
    </p:spTree>
    <p:extLst>
      <p:ext uri="{BB962C8B-B14F-4D97-AF65-F5344CB8AC3E}">
        <p14:creationId xmlns:p14="http://schemas.microsoft.com/office/powerpoint/2010/main" val="1361457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9F93B3-8506-A846-8888-2DF0EB782B88}" type="slidenum">
              <a:rPr lang="en-US" smtClean="0"/>
              <a:t>17</a:t>
            </a:fld>
            <a:endParaRPr lang="en-US"/>
          </a:p>
        </p:txBody>
      </p:sp>
    </p:spTree>
    <p:extLst>
      <p:ext uri="{BB962C8B-B14F-4D97-AF65-F5344CB8AC3E}">
        <p14:creationId xmlns:p14="http://schemas.microsoft.com/office/powerpoint/2010/main" val="38969056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buNone/>
            </a:pPr>
            <a:r>
              <a:rPr lang="en-US" sz="1800" b="1" dirty="0">
                <a:effectLst/>
                <a:latin typeface="Times New Roman" panose="02020603050405020304" pitchFamily="18" charset="0"/>
                <a:ea typeface="Times New Roman" panose="02020603050405020304" pitchFamily="18" charset="0"/>
              </a:rPr>
              <a:t>Q1: What exactly was your validation set?</a:t>
            </a:r>
            <a:endParaRPr lang="en-US" sz="1800" dirty="0">
              <a:effectLst/>
              <a:latin typeface="Times New Roman" panose="02020603050405020304" pitchFamily="18" charset="0"/>
              <a:ea typeface="Times New Roman" panose="02020603050405020304" pitchFamily="18" charset="0"/>
            </a:endParaRPr>
          </a:p>
          <a:p>
            <a:pPr marL="0" marR="0">
              <a:buNone/>
            </a:pPr>
            <a:r>
              <a:rPr lang="en-US" sz="1800" dirty="0">
                <a:effectLst/>
                <a:latin typeface="Times New Roman" panose="02020603050405020304" pitchFamily="18" charset="0"/>
                <a:ea typeface="Times New Roman" panose="02020603050405020304" pitchFamily="18" charset="0"/>
              </a:rPr>
              <a:t>My validation split consisted of all 48‑hour windows drawn from </a:t>
            </a:r>
            <a:r>
              <a:rPr lang="en-US" sz="1800" b="1" dirty="0">
                <a:effectLst/>
                <a:latin typeface="Times New Roman" panose="02020603050405020304" pitchFamily="18" charset="0"/>
                <a:ea typeface="Times New Roman" panose="02020603050405020304" pitchFamily="18" charset="0"/>
              </a:rPr>
              <a:t>January 1, 2014 through December 31, 2016</a:t>
            </a:r>
            <a:r>
              <a:rPr lang="en-US" sz="1800" dirty="0">
                <a:effectLst/>
                <a:latin typeface="Times New Roman" panose="02020603050405020304" pitchFamily="18" charset="0"/>
                <a:ea typeface="Times New Roman" panose="02020603050405020304" pitchFamily="18" charset="0"/>
              </a:rPr>
              <a:t>. In practice that meant after building the full 5‑minute grid (2000 – 2025) and labeling each window’s “flare_next_24h,” I chunked the data chronologically into:</a:t>
            </a:r>
          </a:p>
          <a:p>
            <a:pPr marL="342900" marR="0" lvl="0" indent="-342900">
              <a:buSzPts val="1000"/>
              <a:buFont typeface="Symbol" pitchFamily="2" charset="2"/>
              <a:buChar char=""/>
              <a:tabLst>
                <a:tab pos="457200" algn="l"/>
              </a:tabLst>
            </a:pPr>
            <a:r>
              <a:rPr lang="en-US" sz="1800" b="1" dirty="0">
                <a:effectLst/>
                <a:latin typeface="Times New Roman" panose="02020603050405020304" pitchFamily="18" charset="0"/>
                <a:ea typeface="Times New Roman" panose="02020603050405020304" pitchFamily="18" charset="0"/>
              </a:rPr>
              <a:t>Train:</a:t>
            </a:r>
            <a:r>
              <a:rPr lang="en-US" sz="1800" dirty="0">
                <a:effectLst/>
                <a:latin typeface="Times New Roman" panose="02020603050405020304" pitchFamily="18" charset="0"/>
                <a:ea typeface="Times New Roman" panose="02020603050405020304" pitchFamily="18" charset="0"/>
              </a:rPr>
              <a:t> up to 2013‑12‑31</a:t>
            </a:r>
          </a:p>
          <a:p>
            <a:pPr marL="342900" marR="0" lvl="0" indent="-342900">
              <a:buSzPts val="1000"/>
              <a:buFont typeface="Symbol" pitchFamily="2" charset="2"/>
              <a:buChar char=""/>
              <a:tabLst>
                <a:tab pos="457200" algn="l"/>
              </a:tabLst>
            </a:pPr>
            <a:r>
              <a:rPr lang="en-US" sz="1800" b="1" dirty="0">
                <a:effectLst/>
                <a:latin typeface="Times New Roman" panose="02020603050405020304" pitchFamily="18" charset="0"/>
                <a:ea typeface="Times New Roman" panose="02020603050405020304" pitchFamily="18" charset="0"/>
              </a:rPr>
              <a:t>Val:</a:t>
            </a:r>
            <a:r>
              <a:rPr lang="en-US" sz="1800" dirty="0">
                <a:effectLst/>
                <a:latin typeface="Times New Roman" panose="02020603050405020304" pitchFamily="18" charset="0"/>
                <a:ea typeface="Times New Roman" panose="02020603050405020304" pitchFamily="18" charset="0"/>
              </a:rPr>
              <a:t> 2014‑01‑01 – 2016‑12‑31</a:t>
            </a:r>
          </a:p>
          <a:p>
            <a:pPr marL="342900" marR="0" lvl="0" indent="-342900">
              <a:buSzPts val="1000"/>
              <a:buFont typeface="Symbol" pitchFamily="2" charset="2"/>
              <a:buChar char=""/>
              <a:tabLst>
                <a:tab pos="457200" algn="l"/>
              </a:tabLst>
            </a:pPr>
            <a:r>
              <a:rPr lang="en-US" sz="1800" b="1" dirty="0">
                <a:effectLst/>
                <a:latin typeface="Times New Roman" panose="02020603050405020304" pitchFamily="18" charset="0"/>
                <a:ea typeface="Times New Roman" panose="02020603050405020304" pitchFamily="18" charset="0"/>
              </a:rPr>
              <a:t>Test:</a:t>
            </a:r>
            <a:r>
              <a:rPr lang="en-US" sz="1800" dirty="0">
                <a:effectLst/>
                <a:latin typeface="Times New Roman" panose="02020603050405020304" pitchFamily="18" charset="0"/>
                <a:ea typeface="Times New Roman" panose="02020603050405020304" pitchFamily="18" charset="0"/>
              </a:rPr>
              <a:t> 2017‑01‑01 – 2018‑12‑31</a:t>
            </a:r>
          </a:p>
          <a:p>
            <a:pPr marL="0" marR="0">
              <a:buNone/>
            </a:pPr>
            <a:r>
              <a:rPr lang="en-US" sz="1800" dirty="0">
                <a:effectLst/>
                <a:latin typeface="Times New Roman" panose="02020603050405020304" pitchFamily="18" charset="0"/>
                <a:ea typeface="Times New Roman" panose="02020603050405020304" pitchFamily="18" charset="0"/>
              </a:rPr>
              <a:t> </a:t>
            </a:r>
          </a:p>
          <a:p>
            <a:pPr marL="0" marR="0">
              <a:buNone/>
            </a:pPr>
            <a:r>
              <a:rPr lang="en-US" sz="1800" dirty="0">
                <a:effectLst/>
                <a:latin typeface="Times New Roman" panose="02020603050405020304" pitchFamily="18" charset="0"/>
                <a:ea typeface="Times New Roman" panose="02020603050405020304" pitchFamily="18" charset="0"/>
              </a:rPr>
              <a:t>The </a:t>
            </a:r>
            <a:r>
              <a:rPr lang="en-US" sz="1800" b="1" dirty="0">
                <a:effectLst/>
                <a:latin typeface="Times New Roman" panose="02020603050405020304" pitchFamily="18" charset="0"/>
                <a:ea typeface="Times New Roman" panose="02020603050405020304" pitchFamily="18" charset="0"/>
              </a:rPr>
              <a:t>2014–2016</a:t>
            </a:r>
            <a:r>
              <a:rPr lang="en-US" sz="1800" dirty="0">
                <a:effectLst/>
                <a:latin typeface="Times New Roman" panose="02020603050405020304" pitchFamily="18" charset="0"/>
                <a:ea typeface="Times New Roman" panose="02020603050405020304" pitchFamily="18" charset="0"/>
              </a:rPr>
              <a:t> set (≈ 26 k sequences at 5‑min cadence) was used for early stopping (monitoring PR‑AUC), hyperparameter tuning, and threshold selection—but it was never touched during final test evaluation.</a:t>
            </a:r>
          </a:p>
          <a:p>
            <a:pPr marL="0" marR="0">
              <a:buNone/>
            </a:pPr>
            <a:r>
              <a:rPr lang="en-US" sz="1800" b="1" dirty="0">
                <a:effectLst/>
                <a:latin typeface="Times New Roman" panose="02020603050405020304" pitchFamily="18" charset="0"/>
                <a:ea typeface="Times New Roman" panose="02020603050405020304" pitchFamily="18" charset="0"/>
              </a:rPr>
              <a:t>Q2: Did you run into any hardware issues when training?</a:t>
            </a:r>
            <a:endParaRPr lang="en-US" sz="1800" dirty="0">
              <a:effectLst/>
              <a:latin typeface="Times New Roman" panose="02020603050405020304" pitchFamily="18" charset="0"/>
              <a:ea typeface="Times New Roman" panose="02020603050405020304" pitchFamily="18" charset="0"/>
            </a:endParaRPr>
          </a:p>
          <a:p>
            <a:pPr marL="0" marR="0">
              <a:buNone/>
            </a:pPr>
            <a:r>
              <a:rPr lang="en-US" sz="1800" dirty="0">
                <a:effectLst/>
                <a:latin typeface="Times New Roman" panose="02020603050405020304" pitchFamily="18" charset="0"/>
                <a:ea typeface="Times New Roman" panose="02020603050405020304" pitchFamily="18" charset="0"/>
              </a:rPr>
              <a:t>No major hardware bottlenecks. I ran both the Bi‑LSTM and Transformer on an Azure GPU VM using my free credits. Training each epoch (~800 s per epoch for the LSTM; ~1 650 s for the Transformer) fit comfortably within the VM’s memory and compute limits, and I used early stopping to avoid wasted time on later epochs.</a:t>
            </a:r>
          </a:p>
          <a:p>
            <a:pPr marL="0" marR="0"/>
            <a:r>
              <a:rPr lang="en-US" sz="1800" dirty="0">
                <a:effectLst/>
                <a:latin typeface="Times New Roman" panose="02020603050405020304" pitchFamily="18" charset="0"/>
                <a:ea typeface="Times New Roman" panose="02020603050405020304" pitchFamily="18" charset="0"/>
              </a:rPr>
              <a:t>Q3: On determining threshold </a:t>
            </a:r>
            <a:br>
              <a:rPr lang="en-US" sz="1800" dirty="0">
                <a:effectLst/>
                <a:latin typeface="Times New Roman" panose="02020603050405020304" pitchFamily="18" charset="0"/>
                <a:ea typeface="Times New Roman" panose="02020603050405020304" pitchFamily="18" charset="0"/>
              </a:rPr>
            </a:br>
            <a:r>
              <a:rPr lang="en-US" sz="1800" dirty="0">
                <a:solidFill>
                  <a:srgbClr val="0E0E0E"/>
                </a:solidFill>
                <a:effectLst/>
                <a:latin typeface=".AppleSystemUIFont"/>
                <a:ea typeface="Times New Roman" panose="02020603050405020304" pitchFamily="18" charset="0"/>
              </a:rPr>
              <a:t>Since flares are so rare, the model outputs are usually tiny. I found that setting the threshold to 0.01 gave the best F1 score — it helps catch subtle but meaningful signals without letting false positives overwhelm the system.”</a:t>
            </a:r>
            <a:endParaRPr lang="en-US" sz="1800" dirty="0">
              <a:effectLst/>
              <a:latin typeface="Times New Roman" panose="02020603050405020304" pitchFamily="18" charset="0"/>
              <a:ea typeface="Times New Roman" panose="02020603050405020304" pitchFamily="18" charset="0"/>
            </a:endParaRPr>
          </a:p>
          <a:p>
            <a:endParaRPr lang="en-US" dirty="0"/>
          </a:p>
          <a:p>
            <a:pPr marL="342900" marR="0" lvl="0" indent="-342900">
              <a:lnSpc>
                <a:spcPct val="115000"/>
              </a:lnSpc>
              <a:spcAft>
                <a:spcPts val="800"/>
              </a:spcAft>
              <a:buFont typeface="Arial" panose="020B0604020202020204" pitchFamily="34" charset="0"/>
              <a:buChar char="•"/>
              <a:tabLst>
                <a:tab pos="45720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NOTE TO SELF:</a:t>
            </a:r>
            <a:br>
              <a:rPr lang="en-US" sz="1800" kern="100" dirty="0">
                <a:effectLst/>
                <a:latin typeface="Aptos" panose="020B0004020202020204" pitchFamily="34" charset="0"/>
                <a:ea typeface="Aptos" panose="020B0004020202020204" pitchFamily="34" charset="0"/>
                <a:cs typeface="Times New Roman" panose="02020603050405020304" pitchFamily="18" charset="0"/>
              </a:rPr>
            </a:br>
            <a:r>
              <a:rPr lang="en-US" sz="1800" b="1" kern="100" dirty="0">
                <a:effectLst/>
                <a:latin typeface="Aptos" panose="020B0004020202020204" pitchFamily="34" charset="0"/>
                <a:ea typeface="Aptos" panose="020B0004020202020204" pitchFamily="34" charset="0"/>
                <a:cs typeface="Times New Roman" panose="02020603050405020304" pitchFamily="18" charset="0"/>
              </a:rPr>
              <a:t>Units (LSTM):</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the number of memory cells per time‑step (e.g. 64 then 32), controlling the dimensionality of the hidden state; I used 64→32 units to balance capacity and over‑fitting.</a:t>
            </a:r>
          </a:p>
          <a:p>
            <a:pPr marL="342900" marR="0" lvl="0" indent="-342900">
              <a:lnSpc>
                <a:spcPct val="115000"/>
              </a:lnSpc>
              <a:spcAft>
                <a:spcPts val="800"/>
              </a:spcAft>
              <a:buFont typeface="Arial" panose="020B0604020202020204" pitchFamily="34" charset="0"/>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Dense layer:</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 fully‑connected neural layer where each input connects to every output node; I used Dense(32,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ReLU</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to learn nonlinear feature combinations before the final output.</a:t>
            </a:r>
          </a:p>
          <a:p>
            <a:pPr marL="342900" marR="0" lvl="0" indent="-342900">
              <a:lnSpc>
                <a:spcPct val="115000"/>
              </a:lnSpc>
              <a:spcAft>
                <a:spcPts val="800"/>
              </a:spcAft>
              <a:buFont typeface="Arial" panose="020B0604020202020204" pitchFamily="34" charset="0"/>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Sigmoid output: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an activation </a:t>
            </a:r>
            <a:r>
              <a:rPr lang="el-GR" sz="1800" kern="100" dirty="0">
                <a:effectLst/>
                <a:latin typeface="Aptos" panose="020B0004020202020204" pitchFamily="34" charset="0"/>
                <a:ea typeface="Aptos" panose="020B0004020202020204" pitchFamily="34" charset="0"/>
                <a:cs typeface="Times New Roman" panose="02020603050405020304" pitchFamily="18" charset="0"/>
              </a:rPr>
              <a:t>σ(</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x)=1/(1+e^{-x}) that squashes values to [0,1], interpreted as a probability; I applied it in the final Dense(1, sigmoid) to predict flare probability.</a:t>
            </a:r>
          </a:p>
          <a:p>
            <a:pPr marL="342900" marR="0" lvl="0" indent="-342900">
              <a:lnSpc>
                <a:spcPct val="115000"/>
              </a:lnSpc>
              <a:spcAft>
                <a:spcPts val="800"/>
              </a:spcAft>
              <a:buFont typeface="Arial" panose="020B0604020202020204" pitchFamily="34" charset="0"/>
              <a:buChar char="•"/>
              <a:tabLst>
                <a:tab pos="457200" algn="l"/>
              </a:tabLst>
            </a:pP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ReLU</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the “Rectified Linear Unit” activation \max(0,x) that speeds training and avoids vanishing gradients; I used it in the hidden dense layer for efficient nonlinear transformation.</a:t>
            </a:r>
          </a:p>
          <a:p>
            <a:pPr marL="342900" marR="0" lvl="0" indent="-342900">
              <a:lnSpc>
                <a:spcPct val="115000"/>
              </a:lnSpc>
              <a:spcAft>
                <a:spcPts val="800"/>
              </a:spcAft>
              <a:buFont typeface="Arial" panose="020B0604020202020204" pitchFamily="34" charset="0"/>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Patience (early stopping):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the number of epochs without improvement on the monitored metric before halting training; I set it to 5</a:t>
            </a:r>
            <a:r>
              <a:rPr lang="en-US" sz="1800" kern="100" dirty="0">
                <a:effectLst/>
                <a:latin typeface="Arial" panose="020B0604020202020204" pitchFamily="34" charset="0"/>
                <a:ea typeface="Aptos" panose="020B0004020202020204" pitchFamily="34" charset="0"/>
                <a:cs typeface="Times New Roman" panose="02020603050405020304" pitchFamily="18" charset="0"/>
              </a:rPr>
              <a:t>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epochs on validation PR‑AUC to prevent over‑training</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D9F93B3-8506-A846-8888-2DF0EB782B88}" type="slidenum">
              <a:rPr lang="en-US" smtClean="0"/>
              <a:t>18</a:t>
            </a:fld>
            <a:endParaRPr lang="en-US"/>
          </a:p>
        </p:txBody>
      </p:sp>
    </p:spTree>
    <p:extLst>
      <p:ext uri="{BB962C8B-B14F-4D97-AF65-F5344CB8AC3E}">
        <p14:creationId xmlns:p14="http://schemas.microsoft.com/office/powerpoint/2010/main" val="3878837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Times New Roman" panose="02020603050405020304" pitchFamily="18" charset="0"/>
              </a:rPr>
              <a:t>So before diving into my project, I wanted to give a little background into what solar flares actually are. A solar flare is a sudden release of magnetic energy in the Sun’s atmosphere which is triggered when magnetic field lines in the sun get twisted and then reconnect. This reconnection is what accelerates particles to near-light speed and emit radiation across the solar system that we detect. The energy involved in these are massive and </a:t>
            </a:r>
            <a:r>
              <a:rPr lang="en-US" sz="1800" dirty="0" err="1">
                <a:effectLst/>
                <a:latin typeface="Aptos" panose="020B0004020202020204" pitchFamily="34" charset="0"/>
                <a:ea typeface="Aptos" panose="020B0004020202020204" pitchFamily="34" charset="0"/>
                <a:cs typeface="Times New Roman" panose="02020603050405020304" pitchFamily="18" charset="0"/>
              </a:rPr>
              <a:t>equivalenet</a:t>
            </a:r>
            <a:r>
              <a:rPr lang="en-US" sz="1800" dirty="0">
                <a:effectLst/>
                <a:latin typeface="Aptos" panose="020B0004020202020204" pitchFamily="34" charset="0"/>
                <a:ea typeface="Aptos" panose="020B0004020202020204" pitchFamily="34" charset="0"/>
                <a:cs typeface="Times New Roman" panose="02020603050405020304" pitchFamily="18" charset="0"/>
              </a:rPr>
              <a:t> to billions of nuclear bombs going off. Solar flares are classified as A,B,C,M, and X class events which increase in severity and how often they occur.</a:t>
            </a:r>
            <a:r>
              <a:rPr lang="en-US" dirty="0">
                <a:effectLst/>
              </a:rPr>
              <a:t> </a:t>
            </a:r>
            <a:endParaRPr lang="en-US" dirty="0"/>
          </a:p>
        </p:txBody>
      </p:sp>
      <p:sp>
        <p:nvSpPr>
          <p:cNvPr id="4" name="Slide Number Placeholder 3"/>
          <p:cNvSpPr>
            <a:spLocks noGrp="1"/>
          </p:cNvSpPr>
          <p:nvPr>
            <p:ph type="sldNum" sz="quarter" idx="5"/>
          </p:nvPr>
        </p:nvSpPr>
        <p:spPr/>
        <p:txBody>
          <a:bodyPr/>
          <a:lstStyle/>
          <a:p>
            <a:fld id="{7D9F93B3-8506-A846-8888-2DF0EB782B88}" type="slidenum">
              <a:rPr lang="en-US" smtClean="0"/>
              <a:t>2</a:t>
            </a:fld>
            <a:endParaRPr lang="en-US"/>
          </a:p>
        </p:txBody>
      </p:sp>
    </p:spTree>
    <p:extLst>
      <p:ext uri="{BB962C8B-B14F-4D97-AF65-F5344CB8AC3E}">
        <p14:creationId xmlns:p14="http://schemas.microsoft.com/office/powerpoint/2010/main" val="2773135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And so we care about those high class solar flares because they can caused a variety of issues from taking down entire power grids for extended periods of time, causing billions of dollars in satellite damages orbiting the earth, and finally causing GPS systems around the world to shut down or worse provide incorrect information.</a:t>
            </a:r>
          </a:p>
        </p:txBody>
      </p:sp>
      <p:sp>
        <p:nvSpPr>
          <p:cNvPr id="4" name="Slide Number Placeholder 3"/>
          <p:cNvSpPr>
            <a:spLocks noGrp="1"/>
          </p:cNvSpPr>
          <p:nvPr>
            <p:ph type="sldNum" sz="quarter" idx="5"/>
          </p:nvPr>
        </p:nvSpPr>
        <p:spPr/>
        <p:txBody>
          <a:bodyPr/>
          <a:lstStyle/>
          <a:p>
            <a:fld id="{7D9F93B3-8506-A846-8888-2DF0EB782B88}" type="slidenum">
              <a:rPr lang="en-US" smtClean="0"/>
              <a:t>3</a:t>
            </a:fld>
            <a:endParaRPr lang="en-US"/>
          </a:p>
        </p:txBody>
      </p:sp>
    </p:spTree>
    <p:extLst>
      <p:ext uri="{BB962C8B-B14F-4D97-AF65-F5344CB8AC3E}">
        <p14:creationId xmlns:p14="http://schemas.microsoft.com/office/powerpoint/2010/main" val="3480693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There are currently a few prediction models to predict the severity of solar weather as well as when they occur. The first is a physics based model called WSA Enlil hosted by NOAA, the national oceanic and atmospheric administration. This model takes in coronagraph imagery along with solar wind measurement from a Lagrange point near the Sun to predict when the Earth can expect peak solar storms. However, this model cant actually predict when solar flares will appear and has large lag times due to telemetry delay. Other models include a Solar flare classification model which uses 25 magnetic field parameters along with a magnetic imager to classify the types of flares. However this approach doesn’t provide a pre-flare classification. Another approach was to use a convolutional neural network to forecast based on image patches of active regions. My approach attempts to address some of the shortcoming by using a transformer encoder to ingest a continuous 48-hour history of 5-minut solar-wind parameters alongside daily solar-activity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indicies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such as sunspot numbers and Ap/</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Kp</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levels. By letting the model learn its own multi-</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scla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features, I can capture both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rpaid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fluctuations and slow solar cycle trends without much manual feature engineering. And so the result of my approach is a 24-hour advance warning of flares that are an M-class or higher, as those ones pose potential danger. </a:t>
            </a:r>
          </a:p>
        </p:txBody>
      </p:sp>
      <p:sp>
        <p:nvSpPr>
          <p:cNvPr id="4" name="Slide Number Placeholder 3"/>
          <p:cNvSpPr>
            <a:spLocks noGrp="1"/>
          </p:cNvSpPr>
          <p:nvPr>
            <p:ph type="sldNum" sz="quarter" idx="5"/>
          </p:nvPr>
        </p:nvSpPr>
        <p:spPr/>
        <p:txBody>
          <a:bodyPr/>
          <a:lstStyle/>
          <a:p>
            <a:fld id="{7D9F93B3-8506-A846-8888-2DF0EB782B88}" type="slidenum">
              <a:rPr lang="en-US" smtClean="0"/>
              <a:t>4</a:t>
            </a:fld>
            <a:endParaRPr lang="en-US"/>
          </a:p>
        </p:txBody>
      </p:sp>
    </p:spTree>
    <p:extLst>
      <p:ext uri="{BB962C8B-B14F-4D97-AF65-F5344CB8AC3E}">
        <p14:creationId xmlns:p14="http://schemas.microsoft.com/office/powerpoint/2010/main" val="901115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So my project fuses together 3 different datasets that capture the slow solar-cycle trends and the more rapid drivers.</a:t>
            </a:r>
          </a:p>
        </p:txBody>
      </p:sp>
      <p:sp>
        <p:nvSpPr>
          <p:cNvPr id="4" name="Slide Number Placeholder 3"/>
          <p:cNvSpPr>
            <a:spLocks noGrp="1"/>
          </p:cNvSpPr>
          <p:nvPr>
            <p:ph type="sldNum" sz="quarter" idx="5"/>
          </p:nvPr>
        </p:nvSpPr>
        <p:spPr/>
        <p:txBody>
          <a:bodyPr/>
          <a:lstStyle/>
          <a:p>
            <a:fld id="{7D9F93B3-8506-A846-8888-2DF0EB782B88}" type="slidenum">
              <a:rPr lang="en-US" smtClean="0"/>
              <a:t>5</a:t>
            </a:fld>
            <a:endParaRPr lang="en-US"/>
          </a:p>
        </p:txBody>
      </p:sp>
    </p:spTree>
    <p:extLst>
      <p:ext uri="{BB962C8B-B14F-4D97-AF65-F5344CB8AC3E}">
        <p14:creationId xmlns:p14="http://schemas.microsoft.com/office/powerpoint/2010/main" val="2148799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So my first dataset provides the long term geomagnetic context of the sun that solar wind data alone cannot supply. I use a daily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Kp</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index reflects the impact of solar activity on a logarithmic scale of 1 to 9, think of it like the Richter scale for earthquakes but for geomagnetic storms. It also includes the sunspot number, which is more or less the number of sunspots we see and the F10.7 cm flux which is the measure of the suns radio emissions at that frequency. These fields are taken once daily from 1932 to present day, and during my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eda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you’ll see that I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dorward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filled these daily fields onto my 5 minute grid to align with the other datasets.</a:t>
            </a:r>
          </a:p>
        </p:txBody>
      </p:sp>
      <p:sp>
        <p:nvSpPr>
          <p:cNvPr id="4" name="Slide Number Placeholder 3"/>
          <p:cNvSpPr>
            <a:spLocks noGrp="1"/>
          </p:cNvSpPr>
          <p:nvPr>
            <p:ph type="sldNum" sz="quarter" idx="5"/>
          </p:nvPr>
        </p:nvSpPr>
        <p:spPr/>
        <p:txBody>
          <a:bodyPr/>
          <a:lstStyle/>
          <a:p>
            <a:fld id="{7D9F93B3-8506-A846-8888-2DF0EB782B88}" type="slidenum">
              <a:rPr lang="en-US" smtClean="0"/>
              <a:t>6</a:t>
            </a:fld>
            <a:endParaRPr lang="en-US"/>
          </a:p>
        </p:txBody>
      </p:sp>
    </p:spTree>
    <p:extLst>
      <p:ext uri="{BB962C8B-B14F-4D97-AF65-F5344CB8AC3E}">
        <p14:creationId xmlns:p14="http://schemas.microsoft.com/office/powerpoint/2010/main" val="3307093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Times New Roman" panose="02020603050405020304" pitchFamily="18" charset="0"/>
              </a:rPr>
              <a:t>The second dataset I used is the RHESSI flare catalogue which is an event based dataset of all solar flares observed between February 2002 and April 2018 which is over 100000 events. In this dataset each flare has a start, peak, and end time. It also includes the counts per second which </a:t>
            </a:r>
            <a:r>
              <a:rPr lang="en-US" sz="1800" dirty="0" err="1">
                <a:effectLst/>
                <a:latin typeface="Aptos" panose="020B0004020202020204" pitchFamily="34" charset="0"/>
                <a:ea typeface="Aptos" panose="020B0004020202020204" pitchFamily="34" charset="0"/>
                <a:cs typeface="Times New Roman" panose="02020603050405020304" pitchFamily="18" charset="0"/>
              </a:rPr>
              <a:t>referes</a:t>
            </a:r>
            <a:r>
              <a:rPr lang="en-US" sz="1800" dirty="0">
                <a:effectLst/>
                <a:latin typeface="Aptos" panose="020B0004020202020204" pitchFamily="34" charset="0"/>
                <a:ea typeface="Aptos" panose="020B0004020202020204" pitchFamily="34" charset="0"/>
                <a:cs typeface="Times New Roman" panose="02020603050405020304" pitchFamily="18" charset="0"/>
              </a:rPr>
              <a:t> to the number of photons detected by a sensor and is used to measure how active a solar flare is along with its energy range. It finally included X/Y positioning of these flares along the solar disk. Because I was using sequential data modeling, to turn these events into a target for my time series model, I created a binary “flare-flag” on the same 5 minute grid as the solar-wind data, setting it to 1 if any flare starts in that interval. After doing this it turned out that only  around 0.3% of samples were positive so I made sure to use class weighting in my transformer’s loss to ensure that the model learned from the rare flare windows. This labelled series is basically the ground truth around which my entire pipeline revolves.</a:t>
            </a:r>
            <a:br>
              <a:rPr lang="en-US" sz="1800" dirty="0">
                <a:effectLst/>
                <a:latin typeface="Aptos" panose="020B0004020202020204" pitchFamily="34" charset="0"/>
                <a:ea typeface="Aptos" panose="020B0004020202020204" pitchFamily="34" charset="0"/>
                <a:cs typeface="Times New Roman" panose="02020603050405020304" pitchFamily="18" charset="0"/>
              </a:rPr>
            </a:br>
            <a:endParaRPr lang="en-US" dirty="0"/>
          </a:p>
        </p:txBody>
      </p:sp>
      <p:sp>
        <p:nvSpPr>
          <p:cNvPr id="4" name="Slide Number Placeholder 3"/>
          <p:cNvSpPr>
            <a:spLocks noGrp="1"/>
          </p:cNvSpPr>
          <p:nvPr>
            <p:ph type="sldNum" sz="quarter" idx="5"/>
          </p:nvPr>
        </p:nvSpPr>
        <p:spPr/>
        <p:txBody>
          <a:bodyPr/>
          <a:lstStyle/>
          <a:p>
            <a:fld id="{7D9F93B3-8506-A846-8888-2DF0EB782B88}" type="slidenum">
              <a:rPr lang="en-US" smtClean="0"/>
              <a:t>7</a:t>
            </a:fld>
            <a:endParaRPr lang="en-US"/>
          </a:p>
        </p:txBody>
      </p:sp>
    </p:spTree>
    <p:extLst>
      <p:ext uri="{BB962C8B-B14F-4D97-AF65-F5344CB8AC3E}">
        <p14:creationId xmlns:p14="http://schemas.microsoft.com/office/powerpoint/2010/main" val="3830867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Finally the Solar wind dataset supplies 5 minute measurements of the planetary environment from the year 2000 onwards which is over 10 million rows. It first includes the north-south component of the interplanetary magnetic field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Bz</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The next several fields all have to do with earths solar wind activity from speed of particles to proton density. Now you might be wondering why I chose to integrate downstream earth data as a response to the upstream solar flare. This is because they provide the global space-weather state and provide context on when solar regions are most likely to produce flares.</a:t>
            </a:r>
          </a:p>
        </p:txBody>
      </p:sp>
      <p:sp>
        <p:nvSpPr>
          <p:cNvPr id="4" name="Slide Number Placeholder 3"/>
          <p:cNvSpPr>
            <a:spLocks noGrp="1"/>
          </p:cNvSpPr>
          <p:nvPr>
            <p:ph type="sldNum" sz="quarter" idx="5"/>
          </p:nvPr>
        </p:nvSpPr>
        <p:spPr/>
        <p:txBody>
          <a:bodyPr/>
          <a:lstStyle/>
          <a:p>
            <a:fld id="{7D9F93B3-8506-A846-8888-2DF0EB782B88}" type="slidenum">
              <a:rPr lang="en-US" smtClean="0"/>
              <a:t>8</a:t>
            </a:fld>
            <a:endParaRPr lang="en-US"/>
          </a:p>
        </p:txBody>
      </p:sp>
    </p:spTree>
    <p:extLst>
      <p:ext uri="{BB962C8B-B14F-4D97-AF65-F5344CB8AC3E}">
        <p14:creationId xmlns:p14="http://schemas.microsoft.com/office/powerpoint/2010/main" val="460374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In my analysis of baseline models, I uncovered two critical issues. The first was year leakage. When I trained a Random Forest model on the raw merged hourly features, it scored an ROC-AUC of 0.642 and PR-AUC of 0.860 on the 2015-2017 validation period but then collapsed to ROC-AUC of 0.428 and PR-AUC of 0.005 on the 2018 test set. It turns out the model was simply using the absolute year as a proxy for solar-cycle phase, so it “knew” flare rates were high in cycle peaks and low in quiet years rather than learning true physical precursors. To address this, I removed all absolute date fields and replaced them with day of year sin/cos encodings, capturing seasonality without leaking solar-cycle information. The second issue was class imbalance. Only </a:t>
            </a:r>
            <a:r>
              <a:rPr lang="en-US" sz="1800" kern="100">
                <a:effectLst/>
                <a:latin typeface="Aptos" panose="020B0004020202020204" pitchFamily="34" charset="0"/>
                <a:ea typeface="Aptos" panose="020B0004020202020204" pitchFamily="34" charset="0"/>
                <a:cs typeface="Times New Roman" panose="02020603050405020304" pitchFamily="18" charset="0"/>
              </a:rPr>
              <a:t>around 0.3</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of all 5-minute windows contained an M or X class flare within the next 24 hours. Without correction, the model could trivially predict “no flare” and achieve high accurate. To address this, I applied class weights in the loss function and shifted the focus to PR-AUC rather than plain accuracy.</a:t>
            </a:r>
          </a:p>
        </p:txBody>
      </p:sp>
      <p:sp>
        <p:nvSpPr>
          <p:cNvPr id="4" name="Slide Number Placeholder 3"/>
          <p:cNvSpPr>
            <a:spLocks noGrp="1"/>
          </p:cNvSpPr>
          <p:nvPr>
            <p:ph type="sldNum" sz="quarter" idx="5"/>
          </p:nvPr>
        </p:nvSpPr>
        <p:spPr/>
        <p:txBody>
          <a:bodyPr/>
          <a:lstStyle/>
          <a:p>
            <a:fld id="{7D9F93B3-8506-A846-8888-2DF0EB782B88}" type="slidenum">
              <a:rPr lang="en-US" smtClean="0"/>
              <a:t>9</a:t>
            </a:fld>
            <a:endParaRPr lang="en-US"/>
          </a:p>
        </p:txBody>
      </p:sp>
    </p:spTree>
    <p:extLst>
      <p:ext uri="{BB962C8B-B14F-4D97-AF65-F5344CB8AC3E}">
        <p14:creationId xmlns:p14="http://schemas.microsoft.com/office/powerpoint/2010/main" val="4120426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12BED07-6713-92AA-40AF-AE58F4F83C7A}"/>
              </a:ext>
            </a:extLst>
          </p:cNvPr>
          <p:cNvSpPr>
            <a:spLocks noGrp="1"/>
          </p:cNvSpPr>
          <p:nvPr>
            <p:ph type="subTitle" idx="1"/>
          </p:nvPr>
        </p:nvSpPr>
        <p:spPr>
          <a:xfrm>
            <a:off x="1295400" y="4701464"/>
            <a:ext cx="8952782" cy="1204036"/>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FC9EF77-BF49-E4C1-0FC7-563354777900}"/>
              </a:ext>
            </a:extLst>
          </p:cNvPr>
          <p:cNvSpPr>
            <a:spLocks noGrp="1"/>
          </p:cNvSpPr>
          <p:nvPr>
            <p:ph type="dt" sz="half" idx="10"/>
          </p:nvPr>
        </p:nvSpPr>
        <p:spPr/>
        <p:txBody>
          <a:bodyPr/>
          <a:lstStyle/>
          <a:p>
            <a:fld id="{5DBDDF98-C922-483F-97E9-3E76B0201B42}" type="datetimeFigureOut">
              <a:rPr lang="en-US" smtClean="0"/>
              <a:t>4/18/25</a:t>
            </a:fld>
            <a:endParaRPr lang="en-US"/>
          </a:p>
        </p:txBody>
      </p:sp>
      <p:sp>
        <p:nvSpPr>
          <p:cNvPr id="5" name="Footer Placeholder 4">
            <a:extLst>
              <a:ext uri="{FF2B5EF4-FFF2-40B4-BE49-F238E27FC236}">
                <a16:creationId xmlns:a16="http://schemas.microsoft.com/office/drawing/2014/main" id="{72BD5853-25AA-1C3D-EAD2-496674792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F0DAD-5850-CAAE-CD25-4D6DDDFF3A18}"/>
              </a:ext>
            </a:extLst>
          </p:cNvPr>
          <p:cNvSpPr>
            <a:spLocks noGrp="1"/>
          </p:cNvSpPr>
          <p:nvPr>
            <p:ph type="sldNum" sz="quarter" idx="12"/>
          </p:nvPr>
        </p:nvSpPr>
        <p:spPr/>
        <p:txBody>
          <a:bodyPr/>
          <a:lstStyle/>
          <a:p>
            <a:fld id="{1B8B3671-A306-4A69-8480-FA9BE839245D}" type="slidenum">
              <a:rPr lang="en-US" smtClean="0"/>
              <a:t>‹#›</a:t>
            </a:fld>
            <a:endParaRPr lang="en-US"/>
          </a:p>
        </p:txBody>
      </p:sp>
      <p:sp>
        <p:nvSpPr>
          <p:cNvPr id="2" name="Title 1">
            <a:extLst>
              <a:ext uri="{FF2B5EF4-FFF2-40B4-BE49-F238E27FC236}">
                <a16:creationId xmlns:a16="http://schemas.microsoft.com/office/drawing/2014/main" id="{534851B1-0B20-9549-0D70-886AA9D04532}"/>
              </a:ext>
            </a:extLst>
          </p:cNvPr>
          <p:cNvSpPr>
            <a:spLocks noGrp="1"/>
          </p:cNvSpPr>
          <p:nvPr>
            <p:ph type="ctrTitle"/>
          </p:nvPr>
        </p:nvSpPr>
        <p:spPr>
          <a:xfrm>
            <a:off x="1295400" y="952500"/>
            <a:ext cx="8952781" cy="3748824"/>
          </a:xfrm>
          <a:noFill/>
        </p:spPr>
        <p:txBody>
          <a:bodyPr anchor="b">
            <a:normAutofit/>
          </a:bodyPr>
          <a:lstStyle>
            <a:lvl1pPr algn="l">
              <a:defRPr sz="3200" spc="530" baseline="0"/>
            </a:lvl1pPr>
          </a:lstStyle>
          <a:p>
            <a:r>
              <a:rPr lang="en-US" dirty="0"/>
              <a:t>Click to edit Master title style</a:t>
            </a:r>
          </a:p>
        </p:txBody>
      </p:sp>
    </p:spTree>
    <p:extLst>
      <p:ext uri="{BB962C8B-B14F-4D97-AF65-F5344CB8AC3E}">
        <p14:creationId xmlns:p14="http://schemas.microsoft.com/office/powerpoint/2010/main" val="17210994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2C3AB-851A-0D2F-B3AE-5B161CFFC00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89FD6B-3621-3904-7878-A2825C6925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808AE9-D8ED-ED5D-D7B0-A43811777E81}"/>
              </a:ext>
            </a:extLst>
          </p:cNvPr>
          <p:cNvSpPr>
            <a:spLocks noGrp="1"/>
          </p:cNvSpPr>
          <p:nvPr>
            <p:ph type="dt" sz="half" idx="10"/>
          </p:nvPr>
        </p:nvSpPr>
        <p:spPr/>
        <p:txBody>
          <a:bodyPr/>
          <a:lstStyle/>
          <a:p>
            <a:fld id="{5DBDDF98-C922-483F-97E9-3E76B0201B42}" type="datetimeFigureOut">
              <a:rPr lang="en-US" smtClean="0"/>
              <a:t>4/18/25</a:t>
            </a:fld>
            <a:endParaRPr lang="en-US"/>
          </a:p>
        </p:txBody>
      </p:sp>
      <p:sp>
        <p:nvSpPr>
          <p:cNvPr id="5" name="Footer Placeholder 4">
            <a:extLst>
              <a:ext uri="{FF2B5EF4-FFF2-40B4-BE49-F238E27FC236}">
                <a16:creationId xmlns:a16="http://schemas.microsoft.com/office/drawing/2014/main" id="{9A9EF98B-AC81-D122-3D05-9C4E2FE42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FB543-B138-6627-3714-12105D172AD5}"/>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1578268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3DE16D-F1A0-DDB5-A98C-A9055C93D914}"/>
              </a:ext>
            </a:extLst>
          </p:cNvPr>
          <p:cNvSpPr>
            <a:spLocks noGrp="1"/>
          </p:cNvSpPr>
          <p:nvPr>
            <p:ph type="title" orient="vert"/>
          </p:nvPr>
        </p:nvSpPr>
        <p:spPr>
          <a:xfrm>
            <a:off x="9188334" y="952499"/>
            <a:ext cx="2051165" cy="4953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8A548F-8DA7-C53C-1BFE-7C720CB20FA1}"/>
              </a:ext>
            </a:extLst>
          </p:cNvPr>
          <p:cNvSpPr>
            <a:spLocks noGrp="1"/>
          </p:cNvSpPr>
          <p:nvPr>
            <p:ph type="body" orient="vert" idx="1"/>
          </p:nvPr>
        </p:nvSpPr>
        <p:spPr>
          <a:xfrm>
            <a:off x="952500" y="952499"/>
            <a:ext cx="8235834" cy="49530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12EA2C8-1C90-25D0-8B0A-30B73CFD3EDE}"/>
              </a:ext>
            </a:extLst>
          </p:cNvPr>
          <p:cNvSpPr>
            <a:spLocks noGrp="1"/>
          </p:cNvSpPr>
          <p:nvPr>
            <p:ph type="dt" sz="half" idx="10"/>
          </p:nvPr>
        </p:nvSpPr>
        <p:spPr/>
        <p:txBody>
          <a:bodyPr/>
          <a:lstStyle/>
          <a:p>
            <a:fld id="{5DBDDF98-C922-483F-97E9-3E76B0201B42}" type="datetimeFigureOut">
              <a:rPr lang="en-US" smtClean="0"/>
              <a:t>4/18/25</a:t>
            </a:fld>
            <a:endParaRPr lang="en-US"/>
          </a:p>
        </p:txBody>
      </p:sp>
      <p:sp>
        <p:nvSpPr>
          <p:cNvPr id="5" name="Footer Placeholder 4">
            <a:extLst>
              <a:ext uri="{FF2B5EF4-FFF2-40B4-BE49-F238E27FC236}">
                <a16:creationId xmlns:a16="http://schemas.microsoft.com/office/drawing/2014/main" id="{EA6FF1A4-0404-DA2D-1EA4-828091C0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457155-0F4A-F7B7-C4A8-755572E98C2E}"/>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580320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48F26-B5E3-8A90-51FC-8520D1D732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EA4D95-10F3-6212-8302-5610C43E32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281BE7-A53D-441E-0393-0E59412C9117}"/>
              </a:ext>
            </a:extLst>
          </p:cNvPr>
          <p:cNvSpPr>
            <a:spLocks noGrp="1"/>
          </p:cNvSpPr>
          <p:nvPr>
            <p:ph type="dt" sz="half" idx="10"/>
          </p:nvPr>
        </p:nvSpPr>
        <p:spPr/>
        <p:txBody>
          <a:bodyPr/>
          <a:lstStyle/>
          <a:p>
            <a:fld id="{5DBDDF98-C922-483F-97E9-3E76B0201B42}" type="datetimeFigureOut">
              <a:rPr lang="en-US" smtClean="0"/>
              <a:t>4/18/25</a:t>
            </a:fld>
            <a:endParaRPr lang="en-US"/>
          </a:p>
        </p:txBody>
      </p:sp>
      <p:sp>
        <p:nvSpPr>
          <p:cNvPr id="5" name="Footer Placeholder 4">
            <a:extLst>
              <a:ext uri="{FF2B5EF4-FFF2-40B4-BE49-F238E27FC236}">
                <a16:creationId xmlns:a16="http://schemas.microsoft.com/office/drawing/2014/main" id="{0DEF10F0-B23F-BF4B-DB66-9BCF734DB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65DDEC-13A7-D988-D082-03076F80F1F0}"/>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863329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80CFA-45ED-71B0-EE3E-CCE6D5C19377}"/>
              </a:ext>
            </a:extLst>
          </p:cNvPr>
          <p:cNvSpPr>
            <a:spLocks noGrp="1"/>
          </p:cNvSpPr>
          <p:nvPr>
            <p:ph type="title"/>
          </p:nvPr>
        </p:nvSpPr>
        <p:spPr>
          <a:xfrm>
            <a:off x="1295400" y="1618211"/>
            <a:ext cx="8412190" cy="3944389"/>
          </a:xfrm>
        </p:spPr>
        <p:txBody>
          <a:bodyPr anchor="t">
            <a:normAutofit/>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8F37BECA-A01D-7D7A-F2A6-891EC9D22945}"/>
              </a:ext>
            </a:extLst>
          </p:cNvPr>
          <p:cNvSpPr>
            <a:spLocks noGrp="1"/>
          </p:cNvSpPr>
          <p:nvPr>
            <p:ph type="body" idx="1"/>
          </p:nvPr>
        </p:nvSpPr>
        <p:spPr>
          <a:xfrm>
            <a:off x="1295400" y="908858"/>
            <a:ext cx="8412192" cy="676102"/>
          </a:xfrm>
        </p:spPr>
        <p:txBody>
          <a:bodyPr anchor="b">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6716478-6FAF-D420-0B87-6EABB81E887C}"/>
              </a:ext>
            </a:extLst>
          </p:cNvPr>
          <p:cNvSpPr>
            <a:spLocks noGrp="1"/>
          </p:cNvSpPr>
          <p:nvPr>
            <p:ph type="dt" sz="half" idx="10"/>
          </p:nvPr>
        </p:nvSpPr>
        <p:spPr/>
        <p:txBody>
          <a:bodyPr/>
          <a:lstStyle/>
          <a:p>
            <a:fld id="{5DBDDF98-C922-483F-97E9-3E76B0201B42}" type="datetimeFigureOut">
              <a:rPr lang="en-US" smtClean="0"/>
              <a:t>4/18/25</a:t>
            </a:fld>
            <a:endParaRPr lang="en-US"/>
          </a:p>
        </p:txBody>
      </p:sp>
      <p:sp>
        <p:nvSpPr>
          <p:cNvPr id="5" name="Footer Placeholder 4">
            <a:extLst>
              <a:ext uri="{FF2B5EF4-FFF2-40B4-BE49-F238E27FC236}">
                <a16:creationId xmlns:a16="http://schemas.microsoft.com/office/drawing/2014/main" id="{87C4289B-CB0D-8AFC-7C02-F755C0DCC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971E4-8A9E-2A30-D7FE-B3505124BB9D}"/>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209079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7F941-C3A7-545F-8046-C7A9AC8030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BD4277-CFAE-EEF6-3346-61F06D5A3945}"/>
              </a:ext>
            </a:extLst>
          </p:cNvPr>
          <p:cNvSpPr>
            <a:spLocks noGrp="1"/>
          </p:cNvSpPr>
          <p:nvPr>
            <p:ph sz="half" idx="1"/>
          </p:nvPr>
        </p:nvSpPr>
        <p:spPr>
          <a:xfrm>
            <a:off x="1295401" y="2260121"/>
            <a:ext cx="4350026" cy="36568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9543384-699D-84FC-C8B5-7BDE49BB4478}"/>
              </a:ext>
            </a:extLst>
          </p:cNvPr>
          <p:cNvSpPr>
            <a:spLocks noGrp="1"/>
          </p:cNvSpPr>
          <p:nvPr>
            <p:ph sz="half" idx="2"/>
          </p:nvPr>
        </p:nvSpPr>
        <p:spPr>
          <a:xfrm>
            <a:off x="6546574" y="2260120"/>
            <a:ext cx="4350025" cy="365688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0A49386-AFC8-03DA-4563-07B0A0119B1C}"/>
              </a:ext>
            </a:extLst>
          </p:cNvPr>
          <p:cNvSpPr>
            <a:spLocks noGrp="1"/>
          </p:cNvSpPr>
          <p:nvPr>
            <p:ph type="dt" sz="half" idx="10"/>
          </p:nvPr>
        </p:nvSpPr>
        <p:spPr/>
        <p:txBody>
          <a:bodyPr/>
          <a:lstStyle/>
          <a:p>
            <a:fld id="{5DBDDF98-C922-483F-97E9-3E76B0201B42}" type="datetimeFigureOut">
              <a:rPr lang="en-US" smtClean="0"/>
              <a:t>4/18/25</a:t>
            </a:fld>
            <a:endParaRPr lang="en-US"/>
          </a:p>
        </p:txBody>
      </p:sp>
      <p:sp>
        <p:nvSpPr>
          <p:cNvPr id="6" name="Footer Placeholder 5">
            <a:extLst>
              <a:ext uri="{FF2B5EF4-FFF2-40B4-BE49-F238E27FC236}">
                <a16:creationId xmlns:a16="http://schemas.microsoft.com/office/drawing/2014/main" id="{23AED60A-7704-31D9-7D4D-65C635EDF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6927DA-3B5E-13B8-0BA8-5DCFF001E05E}"/>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2525014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7B55A-280B-BDCB-F966-8578DDE741DC}"/>
              </a:ext>
            </a:extLst>
          </p:cNvPr>
          <p:cNvSpPr>
            <a:spLocks noGrp="1"/>
          </p:cNvSpPr>
          <p:nvPr>
            <p:ph type="title"/>
          </p:nvPr>
        </p:nvSpPr>
        <p:spPr>
          <a:xfrm>
            <a:off x="1295400" y="966788"/>
            <a:ext cx="10059988" cy="1051784"/>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0C76EA03-7008-14AB-547B-E66EA4EC968F}"/>
              </a:ext>
            </a:extLst>
          </p:cNvPr>
          <p:cNvSpPr>
            <a:spLocks noGrp="1"/>
          </p:cNvSpPr>
          <p:nvPr>
            <p:ph type="body" idx="1"/>
          </p:nvPr>
        </p:nvSpPr>
        <p:spPr>
          <a:xfrm>
            <a:off x="1295400" y="2018581"/>
            <a:ext cx="4350027" cy="544003"/>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D629F56-D2C8-71FE-FA59-002819D51856}"/>
              </a:ext>
            </a:extLst>
          </p:cNvPr>
          <p:cNvSpPr>
            <a:spLocks noGrp="1"/>
          </p:cNvSpPr>
          <p:nvPr>
            <p:ph sz="half" idx="2"/>
          </p:nvPr>
        </p:nvSpPr>
        <p:spPr>
          <a:xfrm>
            <a:off x="1295400" y="2774756"/>
            <a:ext cx="4350027" cy="31507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12524D2-CA8D-75F3-D089-C2F0E20D4759}"/>
              </a:ext>
            </a:extLst>
          </p:cNvPr>
          <p:cNvSpPr>
            <a:spLocks noGrp="1"/>
          </p:cNvSpPr>
          <p:nvPr>
            <p:ph type="body" sz="quarter" idx="3"/>
          </p:nvPr>
        </p:nvSpPr>
        <p:spPr>
          <a:xfrm>
            <a:off x="6546572" y="2018581"/>
            <a:ext cx="4350028" cy="544003"/>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E99B0E3-5AE5-0516-27BF-9F246137FE03}"/>
              </a:ext>
            </a:extLst>
          </p:cNvPr>
          <p:cNvSpPr>
            <a:spLocks noGrp="1"/>
          </p:cNvSpPr>
          <p:nvPr>
            <p:ph sz="quarter" idx="4"/>
          </p:nvPr>
        </p:nvSpPr>
        <p:spPr>
          <a:xfrm>
            <a:off x="6546572" y="2774756"/>
            <a:ext cx="4350028" cy="315079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F7B319A7-6048-4735-B2AC-6D6043F1461A}"/>
              </a:ext>
            </a:extLst>
          </p:cNvPr>
          <p:cNvSpPr>
            <a:spLocks noGrp="1"/>
          </p:cNvSpPr>
          <p:nvPr>
            <p:ph type="dt" sz="half" idx="10"/>
          </p:nvPr>
        </p:nvSpPr>
        <p:spPr/>
        <p:txBody>
          <a:bodyPr/>
          <a:lstStyle/>
          <a:p>
            <a:fld id="{5DBDDF98-C922-483F-97E9-3E76B0201B42}" type="datetimeFigureOut">
              <a:rPr lang="en-US" smtClean="0"/>
              <a:t>4/18/25</a:t>
            </a:fld>
            <a:endParaRPr lang="en-US"/>
          </a:p>
        </p:txBody>
      </p:sp>
      <p:sp>
        <p:nvSpPr>
          <p:cNvPr id="8" name="Footer Placeholder 7">
            <a:extLst>
              <a:ext uri="{FF2B5EF4-FFF2-40B4-BE49-F238E27FC236}">
                <a16:creationId xmlns:a16="http://schemas.microsoft.com/office/drawing/2014/main" id="{6515F875-F23E-D0D2-9115-CD494FDA00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B4F88F-F488-D9D5-CF99-AA1750AAFC39}"/>
              </a:ext>
            </a:extLst>
          </p:cNvPr>
          <p:cNvSpPr>
            <a:spLocks noGrp="1"/>
          </p:cNvSpPr>
          <p:nvPr>
            <p:ph type="sldNum" sz="quarter" idx="12"/>
          </p:nvPr>
        </p:nvSpPr>
        <p:spPr/>
        <p:txBody>
          <a:bodyPr/>
          <a:lstStyle/>
          <a:p>
            <a:fld id="{1B8B3671-A306-4A69-8480-FA9BE839245D}" type="slidenum">
              <a:rPr lang="en-US" smtClean="0"/>
              <a:t>‹#›</a:t>
            </a:fld>
            <a:endParaRPr lang="en-US"/>
          </a:p>
        </p:txBody>
      </p:sp>
      <p:cxnSp>
        <p:nvCxnSpPr>
          <p:cNvPr id="13" name="Straight Connector 12">
            <a:extLst>
              <a:ext uri="{FF2B5EF4-FFF2-40B4-BE49-F238E27FC236}">
                <a16:creationId xmlns:a16="http://schemas.microsoft.com/office/drawing/2014/main" id="{B5094593-EFC2-EEEF-74CD-BD00F4132A94}"/>
              </a:ext>
            </a:extLst>
          </p:cNvPr>
          <p:cNvCxnSpPr>
            <a:cxnSpLocks/>
          </p:cNvCxnSpPr>
          <p:nvPr/>
        </p:nvCxnSpPr>
        <p:spPr>
          <a:xfrm>
            <a:off x="6657975" y="2625552"/>
            <a:ext cx="42386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F851F6D-436C-FA47-8CD1-2C10E735764A}"/>
              </a:ext>
            </a:extLst>
          </p:cNvPr>
          <p:cNvCxnSpPr>
            <a:cxnSpLocks/>
          </p:cNvCxnSpPr>
          <p:nvPr/>
        </p:nvCxnSpPr>
        <p:spPr>
          <a:xfrm>
            <a:off x="1403684" y="2625552"/>
            <a:ext cx="42417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75403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1B86-9261-4E82-EF65-30F78154E2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3A5E84-E43B-20AE-E80D-47CB0B07BD7B}"/>
              </a:ext>
            </a:extLst>
          </p:cNvPr>
          <p:cNvSpPr>
            <a:spLocks noGrp="1"/>
          </p:cNvSpPr>
          <p:nvPr>
            <p:ph type="dt" sz="half" idx="10"/>
          </p:nvPr>
        </p:nvSpPr>
        <p:spPr/>
        <p:txBody>
          <a:bodyPr/>
          <a:lstStyle/>
          <a:p>
            <a:fld id="{5DBDDF98-C922-483F-97E9-3E76B0201B42}" type="datetimeFigureOut">
              <a:rPr lang="en-US" smtClean="0"/>
              <a:t>4/18/25</a:t>
            </a:fld>
            <a:endParaRPr lang="en-US"/>
          </a:p>
        </p:txBody>
      </p:sp>
      <p:sp>
        <p:nvSpPr>
          <p:cNvPr id="4" name="Footer Placeholder 3">
            <a:extLst>
              <a:ext uri="{FF2B5EF4-FFF2-40B4-BE49-F238E27FC236}">
                <a16:creationId xmlns:a16="http://schemas.microsoft.com/office/drawing/2014/main" id="{2AFF5797-14F1-9FEB-247C-0E325AF74D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B5D7AF-1489-8F93-4828-0AE784B8BA8F}"/>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880903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6CAF1C-8901-AE05-E52C-D5B95941055B}"/>
              </a:ext>
            </a:extLst>
          </p:cNvPr>
          <p:cNvSpPr>
            <a:spLocks noGrp="1"/>
          </p:cNvSpPr>
          <p:nvPr>
            <p:ph type="dt" sz="half" idx="10"/>
          </p:nvPr>
        </p:nvSpPr>
        <p:spPr/>
        <p:txBody>
          <a:bodyPr/>
          <a:lstStyle/>
          <a:p>
            <a:fld id="{5DBDDF98-C922-483F-97E9-3E76B0201B42}" type="datetimeFigureOut">
              <a:rPr lang="en-US" smtClean="0"/>
              <a:t>4/18/25</a:t>
            </a:fld>
            <a:endParaRPr lang="en-US"/>
          </a:p>
        </p:txBody>
      </p:sp>
      <p:sp>
        <p:nvSpPr>
          <p:cNvPr id="3" name="Footer Placeholder 2">
            <a:extLst>
              <a:ext uri="{FF2B5EF4-FFF2-40B4-BE49-F238E27FC236}">
                <a16:creationId xmlns:a16="http://schemas.microsoft.com/office/drawing/2014/main" id="{E1CD4F90-2973-4FE2-6C2C-5C2AC5C5A8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50414B-A7EC-0C14-EFD2-29C5582CC184}"/>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1425639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378C7-A764-C5E4-A6A4-DC5B1B3537FB}"/>
              </a:ext>
            </a:extLst>
          </p:cNvPr>
          <p:cNvSpPr>
            <a:spLocks noGrp="1"/>
          </p:cNvSpPr>
          <p:nvPr>
            <p:ph type="title"/>
          </p:nvPr>
        </p:nvSpPr>
        <p:spPr>
          <a:xfrm>
            <a:off x="1306484" y="1306484"/>
            <a:ext cx="3932237" cy="2122516"/>
          </a:xfrm>
        </p:spPr>
        <p:txBody>
          <a:bodyPr anchor="t">
            <a:normAutofit/>
          </a:bodyPr>
          <a:lstStyle>
            <a:lvl1pPr>
              <a:defRPr sz="2400"/>
            </a:lvl1pPr>
          </a:lstStyle>
          <a:p>
            <a:r>
              <a:rPr lang="en-US" dirty="0"/>
              <a:t>Click to edit Master title style</a:t>
            </a:r>
          </a:p>
        </p:txBody>
      </p:sp>
      <p:sp>
        <p:nvSpPr>
          <p:cNvPr id="3" name="Content Placeholder 2">
            <a:extLst>
              <a:ext uri="{FF2B5EF4-FFF2-40B4-BE49-F238E27FC236}">
                <a16:creationId xmlns:a16="http://schemas.microsoft.com/office/drawing/2014/main" id="{27DFE178-4B5D-413B-6583-AB81E8D04180}"/>
              </a:ext>
            </a:extLst>
          </p:cNvPr>
          <p:cNvSpPr>
            <a:spLocks noGrp="1"/>
          </p:cNvSpPr>
          <p:nvPr>
            <p:ph idx="1"/>
          </p:nvPr>
        </p:nvSpPr>
        <p:spPr>
          <a:xfrm>
            <a:off x="6096000" y="1312026"/>
            <a:ext cx="5143500" cy="4565651"/>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DB92F6D-71AB-9630-9DBE-46041C50C79A}"/>
              </a:ext>
            </a:extLst>
          </p:cNvPr>
          <p:cNvSpPr>
            <a:spLocks noGrp="1"/>
          </p:cNvSpPr>
          <p:nvPr>
            <p:ph type="body" sz="half" idx="2"/>
          </p:nvPr>
        </p:nvSpPr>
        <p:spPr>
          <a:xfrm>
            <a:off x="1306484" y="3428999"/>
            <a:ext cx="3932237" cy="2133601"/>
          </a:xfrm>
        </p:spPr>
        <p:txBody>
          <a:bodyPr anchor="b">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0FEAAD1-C919-6E2E-32D2-E199025FB8F9}"/>
              </a:ext>
            </a:extLst>
          </p:cNvPr>
          <p:cNvSpPr>
            <a:spLocks noGrp="1"/>
          </p:cNvSpPr>
          <p:nvPr>
            <p:ph type="dt" sz="half" idx="10"/>
          </p:nvPr>
        </p:nvSpPr>
        <p:spPr/>
        <p:txBody>
          <a:bodyPr/>
          <a:lstStyle/>
          <a:p>
            <a:fld id="{5DBDDF98-C922-483F-97E9-3E76B0201B42}" type="datetimeFigureOut">
              <a:rPr lang="en-US" smtClean="0"/>
              <a:t>4/18/25</a:t>
            </a:fld>
            <a:endParaRPr lang="en-US"/>
          </a:p>
        </p:txBody>
      </p:sp>
      <p:sp>
        <p:nvSpPr>
          <p:cNvPr id="6" name="Footer Placeholder 5">
            <a:extLst>
              <a:ext uri="{FF2B5EF4-FFF2-40B4-BE49-F238E27FC236}">
                <a16:creationId xmlns:a16="http://schemas.microsoft.com/office/drawing/2014/main" id="{5288B5D8-E15B-BE38-2A89-BD0F02E1A0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7ECC26-B78C-4CBD-6883-97E80D3E5165}"/>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094258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4EAA-30F7-390A-C77C-2E5BD8218BC0}"/>
              </a:ext>
            </a:extLst>
          </p:cNvPr>
          <p:cNvSpPr>
            <a:spLocks noGrp="1"/>
          </p:cNvSpPr>
          <p:nvPr>
            <p:ph type="title"/>
          </p:nvPr>
        </p:nvSpPr>
        <p:spPr>
          <a:xfrm>
            <a:off x="1306484" y="1307185"/>
            <a:ext cx="3932237" cy="2121813"/>
          </a:xfrm>
        </p:spPr>
        <p:txBody>
          <a:bodyPr anchor="t">
            <a:normAutofit/>
          </a:bodyPr>
          <a:lstStyle>
            <a:lvl1pPr>
              <a:defRPr sz="2400"/>
            </a:lvl1pPr>
          </a:lstStyle>
          <a:p>
            <a:r>
              <a:rPr lang="en-US" dirty="0"/>
              <a:t>Click to edit Master title style</a:t>
            </a:r>
          </a:p>
        </p:txBody>
      </p:sp>
      <p:sp>
        <p:nvSpPr>
          <p:cNvPr id="3" name="Picture Placeholder 2">
            <a:extLst>
              <a:ext uri="{FF2B5EF4-FFF2-40B4-BE49-F238E27FC236}">
                <a16:creationId xmlns:a16="http://schemas.microsoft.com/office/drawing/2014/main" id="{513A1C34-81AC-D534-67B1-42721228935F}"/>
              </a:ext>
            </a:extLst>
          </p:cNvPr>
          <p:cNvSpPr>
            <a:spLocks noGrp="1"/>
          </p:cNvSpPr>
          <p:nvPr>
            <p:ph type="pic" idx="1"/>
          </p:nvPr>
        </p:nvSpPr>
        <p:spPr>
          <a:xfrm>
            <a:off x="5857702" y="1307186"/>
            <a:ext cx="5038898" cy="459831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E1012D-3524-26C6-64C1-8CE6E7A9A29B}"/>
              </a:ext>
            </a:extLst>
          </p:cNvPr>
          <p:cNvSpPr>
            <a:spLocks noGrp="1"/>
          </p:cNvSpPr>
          <p:nvPr>
            <p:ph type="body" sz="half" idx="2"/>
          </p:nvPr>
        </p:nvSpPr>
        <p:spPr>
          <a:xfrm>
            <a:off x="1306484" y="3428999"/>
            <a:ext cx="3932237" cy="2133601"/>
          </a:xfrm>
        </p:spPr>
        <p:txBody>
          <a:bodyPr anchor="b">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E8FA6D7-1BE0-F14D-A2F7-4836180BC3B9}"/>
              </a:ext>
            </a:extLst>
          </p:cNvPr>
          <p:cNvSpPr>
            <a:spLocks noGrp="1"/>
          </p:cNvSpPr>
          <p:nvPr>
            <p:ph type="dt" sz="half" idx="10"/>
          </p:nvPr>
        </p:nvSpPr>
        <p:spPr/>
        <p:txBody>
          <a:bodyPr/>
          <a:lstStyle/>
          <a:p>
            <a:fld id="{5DBDDF98-C922-483F-97E9-3E76B0201B42}" type="datetimeFigureOut">
              <a:rPr lang="en-US" smtClean="0"/>
              <a:t>4/18/25</a:t>
            </a:fld>
            <a:endParaRPr lang="en-US"/>
          </a:p>
        </p:txBody>
      </p:sp>
      <p:sp>
        <p:nvSpPr>
          <p:cNvPr id="6" name="Footer Placeholder 5">
            <a:extLst>
              <a:ext uri="{FF2B5EF4-FFF2-40B4-BE49-F238E27FC236}">
                <a16:creationId xmlns:a16="http://schemas.microsoft.com/office/drawing/2014/main" id="{0556B5AC-3F20-FDC1-D579-7C4C6B4ED0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074ACA-1D54-81FA-70B1-31AB3011B3C6}"/>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1425023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792104-6F24-CD50-F55E-22A55084DDC9}"/>
              </a:ext>
            </a:extLst>
          </p:cNvPr>
          <p:cNvSpPr>
            <a:spLocks noGrp="1"/>
          </p:cNvSpPr>
          <p:nvPr>
            <p:ph type="title"/>
          </p:nvPr>
        </p:nvSpPr>
        <p:spPr>
          <a:xfrm>
            <a:off x="1295400" y="842963"/>
            <a:ext cx="9601200" cy="130968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D1059CB-D00E-398D-E4D9-59792FC40A4C}"/>
              </a:ext>
            </a:extLst>
          </p:cNvPr>
          <p:cNvSpPr>
            <a:spLocks noGrp="1"/>
          </p:cNvSpPr>
          <p:nvPr>
            <p:ph type="body" idx="1"/>
          </p:nvPr>
        </p:nvSpPr>
        <p:spPr>
          <a:xfrm>
            <a:off x="1295400" y="2262188"/>
            <a:ext cx="9601200" cy="36433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8DFBC38-D897-7CBE-AC89-A95A2222D7C8}"/>
              </a:ext>
            </a:extLst>
          </p:cNvPr>
          <p:cNvSpPr>
            <a:spLocks noGrp="1"/>
          </p:cNvSpPr>
          <p:nvPr>
            <p:ph type="dt" sz="half" idx="2"/>
          </p:nvPr>
        </p:nvSpPr>
        <p:spPr>
          <a:xfrm>
            <a:off x="847726" y="6199188"/>
            <a:ext cx="2743200" cy="365125"/>
          </a:xfrm>
          <a:prstGeom prst="rect">
            <a:avLst/>
          </a:prstGeom>
        </p:spPr>
        <p:txBody>
          <a:bodyPr vert="horz" lIns="91440" tIns="45720" rIns="91440" bIns="45720" rtlCol="0" anchor="ctr"/>
          <a:lstStyle>
            <a:lvl1pPr algn="l">
              <a:defRPr sz="1050">
                <a:solidFill>
                  <a:schemeClr val="tx1"/>
                </a:solidFill>
                <a:latin typeface="+mj-lt"/>
              </a:defRPr>
            </a:lvl1pPr>
          </a:lstStyle>
          <a:p>
            <a:fld id="{5DBDDF98-C922-483F-97E9-3E76B0201B42}" type="datetimeFigureOut">
              <a:rPr lang="en-US" smtClean="0"/>
              <a:pPr/>
              <a:t>4/18/25</a:t>
            </a:fld>
            <a:endParaRPr lang="en-US"/>
          </a:p>
        </p:txBody>
      </p:sp>
      <p:sp>
        <p:nvSpPr>
          <p:cNvPr id="5" name="Footer Placeholder 4">
            <a:extLst>
              <a:ext uri="{FF2B5EF4-FFF2-40B4-BE49-F238E27FC236}">
                <a16:creationId xmlns:a16="http://schemas.microsoft.com/office/drawing/2014/main" id="{E6728008-2A03-D518-4A75-30816EB0D198}"/>
              </a:ext>
            </a:extLst>
          </p:cNvPr>
          <p:cNvSpPr>
            <a:spLocks noGrp="1"/>
          </p:cNvSpPr>
          <p:nvPr>
            <p:ph type="ftr" sz="quarter" idx="3"/>
          </p:nvPr>
        </p:nvSpPr>
        <p:spPr>
          <a:xfrm>
            <a:off x="7286625" y="6199188"/>
            <a:ext cx="3409951" cy="365125"/>
          </a:xfrm>
          <a:prstGeom prst="rect">
            <a:avLst/>
          </a:prstGeom>
        </p:spPr>
        <p:txBody>
          <a:bodyPr vert="horz" lIns="91440" tIns="45720" rIns="91440" bIns="45720" rtlCol="0" anchor="ctr"/>
          <a:lstStyle>
            <a:lvl1pPr algn="r">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F3691D49-2BD8-1C36-B43A-CF2F9177769B}"/>
              </a:ext>
            </a:extLst>
          </p:cNvPr>
          <p:cNvSpPr>
            <a:spLocks noGrp="1"/>
          </p:cNvSpPr>
          <p:nvPr>
            <p:ph type="sldNum" sz="quarter" idx="4"/>
          </p:nvPr>
        </p:nvSpPr>
        <p:spPr>
          <a:xfrm>
            <a:off x="10728107" y="6199188"/>
            <a:ext cx="619125" cy="365125"/>
          </a:xfrm>
          <a:prstGeom prst="rect">
            <a:avLst/>
          </a:prstGeom>
        </p:spPr>
        <p:txBody>
          <a:bodyPr vert="horz" lIns="91440" tIns="45720" rIns="91440" bIns="45720" rtlCol="0" anchor="ctr"/>
          <a:lstStyle>
            <a:lvl1pPr algn="r">
              <a:defRPr sz="1050">
                <a:solidFill>
                  <a:schemeClr val="tx1"/>
                </a:solidFill>
                <a:latin typeface="+mj-lt"/>
              </a:defRPr>
            </a:lvl1pPr>
          </a:lstStyle>
          <a:p>
            <a:fld id="{1B8B3671-A306-4A69-8480-FA9BE839245D}" type="slidenum">
              <a:rPr lang="en-US" smtClean="0"/>
              <a:pPr/>
              <a:t>‹#›</a:t>
            </a:fld>
            <a:endParaRPr lang="en-US"/>
          </a:p>
        </p:txBody>
      </p:sp>
    </p:spTree>
    <p:extLst>
      <p:ext uri="{BB962C8B-B14F-4D97-AF65-F5344CB8AC3E}">
        <p14:creationId xmlns:p14="http://schemas.microsoft.com/office/powerpoint/2010/main" val="1418658045"/>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62" r:id="rId6"/>
    <p:sldLayoutId id="2147483757" r:id="rId7"/>
    <p:sldLayoutId id="2147483758" r:id="rId8"/>
    <p:sldLayoutId id="2147483759" r:id="rId9"/>
    <p:sldLayoutId id="2147483761" r:id="rId10"/>
    <p:sldLayoutId id="2147483760" r:id="rId11"/>
  </p:sldLayoutIdLst>
  <p:txStyles>
    <p:titleStyle>
      <a:lvl1pPr algn="l" defTabSz="914400" rtl="0" eaLnBrk="1" latinLnBrk="0" hangingPunct="1">
        <a:lnSpc>
          <a:spcPct val="120000"/>
        </a:lnSpc>
        <a:spcBef>
          <a:spcPct val="0"/>
        </a:spcBef>
        <a:buNone/>
        <a:defRPr sz="2800" kern="1200" cap="all" spc="5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75488"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94944"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5214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2.gif"/><Relationship Id="rId7" Type="http://schemas.openxmlformats.org/officeDocument/2006/relationships/diagramLayout" Target="../diagrams/layout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4.png"/><Relationship Id="rId10" Type="http://schemas.microsoft.com/office/2007/relationships/diagramDrawing" Target="../diagrams/drawing1.xml"/><Relationship Id="rId4" Type="http://schemas.openxmlformats.org/officeDocument/2006/relationships/image" Target="../media/image3.gif"/><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5735658-270A-8D75-091E-AFB444A3D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een and blue swirls&#10;&#10;AI-generated content may be incorrect.">
            <a:extLst>
              <a:ext uri="{FF2B5EF4-FFF2-40B4-BE49-F238E27FC236}">
                <a16:creationId xmlns:a16="http://schemas.microsoft.com/office/drawing/2014/main" id="{0FFDC013-762E-32A5-C5DE-CC3F2FA1A00F}"/>
              </a:ext>
            </a:extLst>
          </p:cNvPr>
          <p:cNvPicPr>
            <a:picLocks noChangeAspect="1"/>
          </p:cNvPicPr>
          <p:nvPr/>
        </p:nvPicPr>
        <p:blipFill>
          <a:blip r:embed="rId3">
            <a:alphaModFix/>
          </a:blip>
          <a:srcRect t="3335" b="11438"/>
          <a:stretch/>
        </p:blipFill>
        <p:spPr>
          <a:xfrm>
            <a:off x="20" y="-1"/>
            <a:ext cx="12191980" cy="6858000"/>
          </a:xfrm>
          <a:prstGeom prst="rect">
            <a:avLst/>
          </a:prstGeom>
        </p:spPr>
      </p:pic>
      <p:sp>
        <p:nvSpPr>
          <p:cNvPr id="21" name="Rectangle 20">
            <a:extLst>
              <a:ext uri="{FF2B5EF4-FFF2-40B4-BE49-F238E27FC236}">
                <a16:creationId xmlns:a16="http://schemas.microsoft.com/office/drawing/2014/main" id="{F9FB1C88-5F1D-C7DF-A4B3-E8EE7F6BF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49468" y="-649466"/>
            <a:ext cx="6857999" cy="8156934"/>
          </a:xfrm>
          <a:prstGeom prst="rect">
            <a:avLst/>
          </a:prstGeom>
          <a:gradFill flip="none" rotWithShape="1">
            <a:gsLst>
              <a:gs pos="0">
                <a:srgbClr val="000000">
                  <a:alpha val="56000"/>
                </a:srgbClr>
              </a:gs>
              <a:gs pos="100000">
                <a:srgbClr val="000000">
                  <a:alpha val="0"/>
                </a:srgbClr>
              </a:gs>
              <a:gs pos="56000">
                <a:srgbClr val="000000">
                  <a:alpha val="37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2" name="Freeform: Shape 17">
            <a:extLst>
              <a:ext uri="{FF2B5EF4-FFF2-40B4-BE49-F238E27FC236}">
                <a16:creationId xmlns:a16="http://schemas.microsoft.com/office/drawing/2014/main" id="{4711BF64-C99B-2F90-ADA1-0C08F9BE8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52501" y="964922"/>
            <a:ext cx="4558122" cy="4943507"/>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 name="connsiteX0" fmla="*/ 0 w 10019371"/>
              <a:gd name="connsiteY0" fmla="*/ 1655069 h 4920343"/>
              <a:gd name="connsiteX1" fmla="*/ 33577 w 10019371"/>
              <a:gd name="connsiteY1" fmla="*/ 0 h 4920343"/>
              <a:gd name="connsiteX2" fmla="*/ 10019371 w 10019371"/>
              <a:gd name="connsiteY2" fmla="*/ 0 h 4920343"/>
              <a:gd name="connsiteX3" fmla="*/ 10019371 w 10019371"/>
              <a:gd name="connsiteY3" fmla="*/ 4920343 h 4920343"/>
              <a:gd name="connsiteX4" fmla="*/ 33577 w 10019371"/>
              <a:gd name="connsiteY4" fmla="*/ 4920343 h 4920343"/>
              <a:gd name="connsiteX5" fmla="*/ 33577 w 10019371"/>
              <a:gd name="connsiteY5" fmla="*/ 4119525 h 4920343"/>
              <a:gd name="connsiteX0" fmla="*/ 0 w 9991028"/>
              <a:gd name="connsiteY0" fmla="*/ 1645173 h 4920343"/>
              <a:gd name="connsiteX1" fmla="*/ 5234 w 9991028"/>
              <a:gd name="connsiteY1" fmla="*/ 0 h 4920343"/>
              <a:gd name="connsiteX2" fmla="*/ 9991028 w 9991028"/>
              <a:gd name="connsiteY2" fmla="*/ 0 h 4920343"/>
              <a:gd name="connsiteX3" fmla="*/ 9991028 w 9991028"/>
              <a:gd name="connsiteY3" fmla="*/ 4920343 h 4920343"/>
              <a:gd name="connsiteX4" fmla="*/ 5234 w 9991028"/>
              <a:gd name="connsiteY4" fmla="*/ 4920343 h 4920343"/>
              <a:gd name="connsiteX5" fmla="*/ 5234 w 9991028"/>
              <a:gd name="connsiteY5" fmla="*/ 4119525 h 4920343"/>
              <a:gd name="connsiteX0" fmla="*/ 59 w 9986364"/>
              <a:gd name="connsiteY0" fmla="*/ 1639236 h 4920343"/>
              <a:gd name="connsiteX1" fmla="*/ 570 w 9986364"/>
              <a:gd name="connsiteY1" fmla="*/ 0 h 4920343"/>
              <a:gd name="connsiteX2" fmla="*/ 9986364 w 9986364"/>
              <a:gd name="connsiteY2" fmla="*/ 0 h 4920343"/>
              <a:gd name="connsiteX3" fmla="*/ 9986364 w 9986364"/>
              <a:gd name="connsiteY3" fmla="*/ 4920343 h 4920343"/>
              <a:gd name="connsiteX4" fmla="*/ 570 w 9986364"/>
              <a:gd name="connsiteY4" fmla="*/ 4920343 h 4920343"/>
              <a:gd name="connsiteX5" fmla="*/ 570 w 9986364"/>
              <a:gd name="connsiteY5" fmla="*/ 4119525 h 4920343"/>
              <a:gd name="connsiteX0" fmla="*/ 60 w 9986364"/>
              <a:gd name="connsiteY0" fmla="*/ 1847740 h 4920343"/>
              <a:gd name="connsiteX1" fmla="*/ 570 w 9986364"/>
              <a:gd name="connsiteY1" fmla="*/ 0 h 4920343"/>
              <a:gd name="connsiteX2" fmla="*/ 9986364 w 9986364"/>
              <a:gd name="connsiteY2" fmla="*/ 0 h 4920343"/>
              <a:gd name="connsiteX3" fmla="*/ 9986364 w 9986364"/>
              <a:gd name="connsiteY3" fmla="*/ 4920343 h 4920343"/>
              <a:gd name="connsiteX4" fmla="*/ 570 w 9986364"/>
              <a:gd name="connsiteY4" fmla="*/ 4920343 h 4920343"/>
              <a:gd name="connsiteX5" fmla="*/ 570 w 9986364"/>
              <a:gd name="connsiteY5" fmla="*/ 4119525 h 4920343"/>
              <a:gd name="connsiteX0" fmla="*/ 11626 w 9985937"/>
              <a:gd name="connsiteY0" fmla="*/ 1797498 h 4920343"/>
              <a:gd name="connsiteX1" fmla="*/ 143 w 9985937"/>
              <a:gd name="connsiteY1" fmla="*/ 0 h 4920343"/>
              <a:gd name="connsiteX2" fmla="*/ 9985937 w 9985937"/>
              <a:gd name="connsiteY2" fmla="*/ 0 h 4920343"/>
              <a:gd name="connsiteX3" fmla="*/ 9985937 w 9985937"/>
              <a:gd name="connsiteY3" fmla="*/ 4920343 h 4920343"/>
              <a:gd name="connsiteX4" fmla="*/ 143 w 9985937"/>
              <a:gd name="connsiteY4" fmla="*/ 4920343 h 4920343"/>
              <a:gd name="connsiteX5" fmla="*/ 143 w 9985937"/>
              <a:gd name="connsiteY5" fmla="*/ 4119525 h 4920343"/>
              <a:gd name="connsiteX0" fmla="*/ 62 w 9986364"/>
              <a:gd name="connsiteY0" fmla="*/ 1779914 h 4920343"/>
              <a:gd name="connsiteX1" fmla="*/ 570 w 9986364"/>
              <a:gd name="connsiteY1" fmla="*/ 0 h 4920343"/>
              <a:gd name="connsiteX2" fmla="*/ 9986364 w 9986364"/>
              <a:gd name="connsiteY2" fmla="*/ 0 h 4920343"/>
              <a:gd name="connsiteX3" fmla="*/ 9986364 w 9986364"/>
              <a:gd name="connsiteY3" fmla="*/ 4920343 h 4920343"/>
              <a:gd name="connsiteX4" fmla="*/ 570 w 9986364"/>
              <a:gd name="connsiteY4" fmla="*/ 4920343 h 4920343"/>
              <a:gd name="connsiteX5" fmla="*/ 570 w 9986364"/>
              <a:gd name="connsiteY5" fmla="*/ 4119525 h 4920343"/>
              <a:gd name="connsiteX0" fmla="*/ 17584 w 9985899"/>
              <a:gd name="connsiteY0" fmla="*/ 1779914 h 4920343"/>
              <a:gd name="connsiteX1" fmla="*/ 105 w 9985899"/>
              <a:gd name="connsiteY1" fmla="*/ 0 h 4920343"/>
              <a:gd name="connsiteX2" fmla="*/ 9985899 w 9985899"/>
              <a:gd name="connsiteY2" fmla="*/ 0 h 4920343"/>
              <a:gd name="connsiteX3" fmla="*/ 9985899 w 9985899"/>
              <a:gd name="connsiteY3" fmla="*/ 4920343 h 4920343"/>
              <a:gd name="connsiteX4" fmla="*/ 105 w 9985899"/>
              <a:gd name="connsiteY4" fmla="*/ 4920343 h 4920343"/>
              <a:gd name="connsiteX5" fmla="*/ 105 w 9985899"/>
              <a:gd name="connsiteY5" fmla="*/ 4119525 h 49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5899" h="4920343">
                <a:moveTo>
                  <a:pt x="17584" y="1779914"/>
                </a:moveTo>
                <a:cubicBezTo>
                  <a:pt x="19329" y="1231523"/>
                  <a:pt x="-1640" y="548391"/>
                  <a:pt x="105" y="0"/>
                </a:cubicBezTo>
                <a:lnTo>
                  <a:pt x="9985899" y="0"/>
                </a:lnTo>
                <a:lnTo>
                  <a:pt x="9985899" y="4920343"/>
                </a:lnTo>
                <a:lnTo>
                  <a:pt x="105" y="4920343"/>
                </a:lnTo>
                <a:lnTo>
                  <a:pt x="105" y="4119525"/>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A2D04B3-8FFC-F60D-D54D-E9EC1555E4C6}"/>
              </a:ext>
            </a:extLst>
          </p:cNvPr>
          <p:cNvSpPr>
            <a:spLocks noGrp="1"/>
          </p:cNvSpPr>
          <p:nvPr>
            <p:ph type="ctrTitle"/>
          </p:nvPr>
        </p:nvSpPr>
        <p:spPr>
          <a:xfrm>
            <a:off x="729620" y="1862182"/>
            <a:ext cx="3931090" cy="2155419"/>
          </a:xfrm>
          <a:noFill/>
        </p:spPr>
        <p:txBody>
          <a:bodyPr anchor="ctr">
            <a:normAutofit/>
          </a:bodyPr>
          <a:lstStyle/>
          <a:p>
            <a:pPr>
              <a:lnSpc>
                <a:spcPct val="110000"/>
              </a:lnSpc>
            </a:pPr>
            <a:r>
              <a:rPr lang="en-US" sz="2000" dirty="0">
                <a:solidFill>
                  <a:srgbClr val="FFFFFF"/>
                </a:solidFill>
              </a:rPr>
              <a:t>Sequence-Based Prediction of Solar Flares using Transformer Networks</a:t>
            </a:r>
          </a:p>
        </p:txBody>
      </p:sp>
      <p:sp>
        <p:nvSpPr>
          <p:cNvPr id="3" name="Subtitle 2">
            <a:extLst>
              <a:ext uri="{FF2B5EF4-FFF2-40B4-BE49-F238E27FC236}">
                <a16:creationId xmlns:a16="http://schemas.microsoft.com/office/drawing/2014/main" id="{4B90B301-CA3C-7137-F74F-DEFA963C69C0}"/>
              </a:ext>
            </a:extLst>
          </p:cNvPr>
          <p:cNvSpPr>
            <a:spLocks noGrp="1"/>
          </p:cNvSpPr>
          <p:nvPr>
            <p:ph type="subTitle" idx="1"/>
          </p:nvPr>
        </p:nvSpPr>
        <p:spPr>
          <a:xfrm>
            <a:off x="1440505" y="4360506"/>
            <a:ext cx="3220205" cy="1060522"/>
          </a:xfrm>
          <a:noFill/>
        </p:spPr>
        <p:txBody>
          <a:bodyPr anchor="b">
            <a:normAutofit/>
          </a:bodyPr>
          <a:lstStyle/>
          <a:p>
            <a:r>
              <a:rPr lang="en-US" dirty="0">
                <a:solidFill>
                  <a:srgbClr val="FFFFFF"/>
                </a:solidFill>
              </a:rPr>
              <a:t>Vidyut Baskar</a:t>
            </a:r>
          </a:p>
        </p:txBody>
      </p:sp>
    </p:spTree>
    <p:extLst>
      <p:ext uri="{BB962C8B-B14F-4D97-AF65-F5344CB8AC3E}">
        <p14:creationId xmlns:p14="http://schemas.microsoft.com/office/powerpoint/2010/main" val="13422078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5183C-7EE9-1B55-F363-80BE6C341CE9}"/>
              </a:ext>
            </a:extLst>
          </p:cNvPr>
          <p:cNvSpPr>
            <a:spLocks noGrp="1"/>
          </p:cNvSpPr>
          <p:nvPr>
            <p:ph type="title"/>
          </p:nvPr>
        </p:nvSpPr>
        <p:spPr>
          <a:xfrm>
            <a:off x="1295400" y="842963"/>
            <a:ext cx="10469252" cy="1309687"/>
          </a:xfrm>
        </p:spPr>
        <p:txBody>
          <a:bodyPr/>
          <a:lstStyle/>
          <a:p>
            <a:r>
              <a:rPr lang="en-US" dirty="0"/>
              <a:t>Baseline models &amp; Initial Performance</a:t>
            </a:r>
          </a:p>
        </p:txBody>
      </p:sp>
      <p:graphicFrame>
        <p:nvGraphicFramePr>
          <p:cNvPr id="4" name="Content Placeholder 3">
            <a:extLst>
              <a:ext uri="{FF2B5EF4-FFF2-40B4-BE49-F238E27FC236}">
                <a16:creationId xmlns:a16="http://schemas.microsoft.com/office/drawing/2014/main" id="{D8A2A01B-E7FE-DF1C-DF7E-FA1AB9EFBBA4}"/>
              </a:ext>
            </a:extLst>
          </p:cNvPr>
          <p:cNvGraphicFramePr>
            <a:graphicFrameLocks noGrp="1"/>
          </p:cNvGraphicFramePr>
          <p:nvPr>
            <p:ph idx="1"/>
            <p:extLst>
              <p:ext uri="{D42A27DB-BD31-4B8C-83A1-F6EECF244321}">
                <p14:modId xmlns:p14="http://schemas.microsoft.com/office/powerpoint/2010/main" val="1214854913"/>
              </p:ext>
            </p:extLst>
          </p:nvPr>
        </p:nvGraphicFramePr>
        <p:xfrm>
          <a:off x="1295400" y="2262188"/>
          <a:ext cx="9601195" cy="239268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920239">
                  <a:extLst>
                    <a:ext uri="{9D8B030D-6E8A-4147-A177-3AD203B41FA5}">
                      <a16:colId xmlns:a16="http://schemas.microsoft.com/office/drawing/2014/main" val="1037648609"/>
                    </a:ext>
                  </a:extLst>
                </a:gridCol>
                <a:gridCol w="1920239">
                  <a:extLst>
                    <a:ext uri="{9D8B030D-6E8A-4147-A177-3AD203B41FA5}">
                      <a16:colId xmlns:a16="http://schemas.microsoft.com/office/drawing/2014/main" val="3670012498"/>
                    </a:ext>
                  </a:extLst>
                </a:gridCol>
                <a:gridCol w="1920239">
                  <a:extLst>
                    <a:ext uri="{9D8B030D-6E8A-4147-A177-3AD203B41FA5}">
                      <a16:colId xmlns:a16="http://schemas.microsoft.com/office/drawing/2014/main" val="581424299"/>
                    </a:ext>
                  </a:extLst>
                </a:gridCol>
                <a:gridCol w="1920239">
                  <a:extLst>
                    <a:ext uri="{9D8B030D-6E8A-4147-A177-3AD203B41FA5}">
                      <a16:colId xmlns:a16="http://schemas.microsoft.com/office/drawing/2014/main" val="3678658480"/>
                    </a:ext>
                  </a:extLst>
                </a:gridCol>
                <a:gridCol w="1920239">
                  <a:extLst>
                    <a:ext uri="{9D8B030D-6E8A-4147-A177-3AD203B41FA5}">
                      <a16:colId xmlns:a16="http://schemas.microsoft.com/office/drawing/2014/main" val="150091199"/>
                    </a:ext>
                  </a:extLst>
                </a:gridCol>
              </a:tblGrid>
              <a:tr h="370840">
                <a:tc>
                  <a:txBody>
                    <a:bodyPr/>
                    <a:lstStyle/>
                    <a:p>
                      <a:r>
                        <a:rPr lang="en-US" dirty="0"/>
                        <a:t>Model</a:t>
                      </a:r>
                    </a:p>
                  </a:txBody>
                  <a:tcPr/>
                </a:tc>
                <a:tc>
                  <a:txBody>
                    <a:bodyPr/>
                    <a:lstStyle/>
                    <a:p>
                      <a:r>
                        <a:rPr lang="en-US" dirty="0"/>
                        <a:t>Val ROC-AUC</a:t>
                      </a:r>
                    </a:p>
                  </a:txBody>
                  <a:tcPr/>
                </a:tc>
                <a:tc>
                  <a:txBody>
                    <a:bodyPr/>
                    <a:lstStyle/>
                    <a:p>
                      <a:r>
                        <a:rPr lang="en-US" dirty="0"/>
                        <a:t>Val PR-AUC</a:t>
                      </a:r>
                    </a:p>
                  </a:txBody>
                  <a:tcPr/>
                </a:tc>
                <a:tc>
                  <a:txBody>
                    <a:bodyPr/>
                    <a:lstStyle/>
                    <a:p>
                      <a:r>
                        <a:rPr lang="en-US" dirty="0"/>
                        <a:t>Test ROC-AUC</a:t>
                      </a:r>
                    </a:p>
                  </a:txBody>
                  <a:tcPr/>
                </a:tc>
                <a:tc>
                  <a:txBody>
                    <a:bodyPr/>
                    <a:lstStyle/>
                    <a:p>
                      <a:r>
                        <a:rPr lang="en-US" dirty="0"/>
                        <a:t>Test PR-AUC</a:t>
                      </a:r>
                    </a:p>
                  </a:txBody>
                  <a:tcPr/>
                </a:tc>
                <a:extLst>
                  <a:ext uri="{0D108BD9-81ED-4DB2-BD59-A6C34878D82A}">
                    <a16:rowId xmlns:a16="http://schemas.microsoft.com/office/drawing/2014/main" val="195470513"/>
                  </a:ext>
                </a:extLst>
              </a:tr>
              <a:tr h="370840">
                <a:tc>
                  <a:txBody>
                    <a:bodyPr/>
                    <a:lstStyle/>
                    <a:p>
                      <a:r>
                        <a:rPr lang="en-US" dirty="0"/>
                        <a:t>NAÏVE-0</a:t>
                      </a:r>
                    </a:p>
                  </a:txBody>
                  <a:tcPr/>
                </a:tc>
                <a:tc>
                  <a:txBody>
                    <a:bodyPr/>
                    <a:lstStyle/>
                    <a:p>
                      <a:r>
                        <a:rPr lang="en-US" dirty="0"/>
                        <a:t>-</a:t>
                      </a:r>
                    </a:p>
                  </a:txBody>
                  <a:tcPr/>
                </a:tc>
                <a:tc>
                  <a:txBody>
                    <a:bodyPr/>
                    <a:lstStyle/>
                    <a:p>
                      <a:r>
                        <a:rPr lang="en-US" dirty="0"/>
                        <a:t>-</a:t>
                      </a:r>
                    </a:p>
                  </a:txBody>
                  <a:tcPr/>
                </a:tc>
                <a:tc>
                  <a:txBody>
                    <a:bodyPr/>
                    <a:lstStyle/>
                    <a:p>
                      <a:r>
                        <a:rPr lang="en-US" dirty="0"/>
                        <a:t>0.50</a:t>
                      </a:r>
                    </a:p>
                  </a:txBody>
                  <a:tcPr/>
                </a:tc>
                <a:tc>
                  <a:txBody>
                    <a:bodyPr/>
                    <a:lstStyle/>
                    <a:p>
                      <a:r>
                        <a:rPr lang="en-US" dirty="0"/>
                        <a:t>0.006</a:t>
                      </a:r>
                    </a:p>
                  </a:txBody>
                  <a:tcPr/>
                </a:tc>
                <a:extLst>
                  <a:ext uri="{0D108BD9-81ED-4DB2-BD59-A6C34878D82A}">
                    <a16:rowId xmlns:a16="http://schemas.microsoft.com/office/drawing/2014/main" val="4273650114"/>
                  </a:ext>
                </a:extLst>
              </a:tr>
              <a:tr h="370840">
                <a:tc>
                  <a:txBody>
                    <a:bodyPr/>
                    <a:lstStyle/>
                    <a:p>
                      <a:r>
                        <a:rPr lang="en-US" dirty="0"/>
                        <a:t>Logistic Regression</a:t>
                      </a:r>
                    </a:p>
                  </a:txBody>
                  <a:tcPr/>
                </a:tc>
                <a:tc>
                  <a:txBody>
                    <a:bodyPr/>
                    <a:lstStyle/>
                    <a:p>
                      <a:r>
                        <a:rPr lang="en-US" dirty="0"/>
                        <a:t>0.434</a:t>
                      </a:r>
                    </a:p>
                  </a:txBody>
                  <a:tcPr/>
                </a:tc>
                <a:tc>
                  <a:txBody>
                    <a:bodyPr/>
                    <a:lstStyle/>
                    <a:p>
                      <a:r>
                        <a:rPr lang="en-US" dirty="0"/>
                        <a:t>0.732</a:t>
                      </a:r>
                    </a:p>
                  </a:txBody>
                  <a:tcPr/>
                </a:tc>
                <a:tc>
                  <a:txBody>
                    <a:bodyPr/>
                    <a:lstStyle/>
                    <a:p>
                      <a:r>
                        <a:rPr lang="en-US" dirty="0"/>
                        <a:t>0.085</a:t>
                      </a:r>
                    </a:p>
                  </a:txBody>
                  <a:tcPr/>
                </a:tc>
                <a:tc>
                  <a:txBody>
                    <a:bodyPr/>
                    <a:lstStyle/>
                    <a:p>
                      <a:r>
                        <a:rPr lang="en-US" dirty="0"/>
                        <a:t>0.013</a:t>
                      </a:r>
                    </a:p>
                  </a:txBody>
                  <a:tcPr/>
                </a:tc>
                <a:extLst>
                  <a:ext uri="{0D108BD9-81ED-4DB2-BD59-A6C34878D82A}">
                    <a16:rowId xmlns:a16="http://schemas.microsoft.com/office/drawing/2014/main" val="383565484"/>
                  </a:ext>
                </a:extLst>
              </a:tr>
              <a:tr h="370840">
                <a:tc>
                  <a:txBody>
                    <a:bodyPr/>
                    <a:lstStyle/>
                    <a:p>
                      <a:r>
                        <a:rPr lang="en-US" dirty="0"/>
                        <a:t>Random Forest</a:t>
                      </a:r>
                    </a:p>
                  </a:txBody>
                  <a:tcPr/>
                </a:tc>
                <a:tc>
                  <a:txBody>
                    <a:bodyPr/>
                    <a:lstStyle/>
                    <a:p>
                      <a:r>
                        <a:rPr lang="en-US" dirty="0"/>
                        <a:t>0.642</a:t>
                      </a:r>
                    </a:p>
                  </a:txBody>
                  <a:tcPr/>
                </a:tc>
                <a:tc>
                  <a:txBody>
                    <a:bodyPr/>
                    <a:lstStyle/>
                    <a:p>
                      <a:r>
                        <a:rPr lang="en-US" dirty="0"/>
                        <a:t>0.860</a:t>
                      </a:r>
                    </a:p>
                  </a:txBody>
                  <a:tcPr/>
                </a:tc>
                <a:tc>
                  <a:txBody>
                    <a:bodyPr/>
                    <a:lstStyle/>
                    <a:p>
                      <a:r>
                        <a:rPr lang="en-US" dirty="0"/>
                        <a:t>0.428</a:t>
                      </a:r>
                    </a:p>
                  </a:txBody>
                  <a:tcPr/>
                </a:tc>
                <a:tc>
                  <a:txBody>
                    <a:bodyPr/>
                    <a:lstStyle/>
                    <a:p>
                      <a:r>
                        <a:rPr lang="en-US" dirty="0"/>
                        <a:t>0.005</a:t>
                      </a:r>
                    </a:p>
                  </a:txBody>
                  <a:tcPr/>
                </a:tc>
                <a:extLst>
                  <a:ext uri="{0D108BD9-81ED-4DB2-BD59-A6C34878D82A}">
                    <a16:rowId xmlns:a16="http://schemas.microsoft.com/office/drawing/2014/main" val="4233898473"/>
                  </a:ext>
                </a:extLst>
              </a:tr>
              <a:tr h="370840">
                <a:tc>
                  <a:txBody>
                    <a:bodyPr/>
                    <a:lstStyle/>
                    <a:p>
                      <a:r>
                        <a:rPr lang="en-US" dirty="0"/>
                        <a:t>Gradient Boosting</a:t>
                      </a:r>
                    </a:p>
                  </a:txBody>
                  <a:tcPr/>
                </a:tc>
                <a:tc>
                  <a:txBody>
                    <a:bodyPr/>
                    <a:lstStyle/>
                    <a:p>
                      <a:r>
                        <a:rPr lang="en-US" dirty="0"/>
                        <a:t>0.656</a:t>
                      </a:r>
                    </a:p>
                  </a:txBody>
                  <a:tcPr/>
                </a:tc>
                <a:tc>
                  <a:txBody>
                    <a:bodyPr/>
                    <a:lstStyle/>
                    <a:p>
                      <a:r>
                        <a:rPr lang="en-US" dirty="0"/>
                        <a:t>0.860</a:t>
                      </a:r>
                    </a:p>
                  </a:txBody>
                  <a:tcPr/>
                </a:tc>
                <a:tc>
                  <a:txBody>
                    <a:bodyPr/>
                    <a:lstStyle/>
                    <a:p>
                      <a:r>
                        <a:rPr lang="en-US" dirty="0"/>
                        <a:t>0.385</a:t>
                      </a:r>
                    </a:p>
                  </a:txBody>
                  <a:tcPr/>
                </a:tc>
                <a:tc>
                  <a:txBody>
                    <a:bodyPr/>
                    <a:lstStyle/>
                    <a:p>
                      <a:r>
                        <a:rPr lang="en-US" dirty="0"/>
                        <a:t>0.005</a:t>
                      </a:r>
                    </a:p>
                  </a:txBody>
                  <a:tcPr/>
                </a:tc>
                <a:extLst>
                  <a:ext uri="{0D108BD9-81ED-4DB2-BD59-A6C34878D82A}">
                    <a16:rowId xmlns:a16="http://schemas.microsoft.com/office/drawing/2014/main" val="3550560142"/>
                  </a:ext>
                </a:extLst>
              </a:tr>
            </a:tbl>
          </a:graphicData>
        </a:graphic>
      </p:graphicFrame>
    </p:spTree>
    <p:extLst>
      <p:ext uri="{BB962C8B-B14F-4D97-AF65-F5344CB8AC3E}">
        <p14:creationId xmlns:p14="http://schemas.microsoft.com/office/powerpoint/2010/main" val="22995859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F3F90-7DBF-9C29-8AB0-05BD497D5FD4}"/>
              </a:ext>
            </a:extLst>
          </p:cNvPr>
          <p:cNvSpPr>
            <a:spLocks noGrp="1"/>
          </p:cNvSpPr>
          <p:nvPr>
            <p:ph type="title"/>
          </p:nvPr>
        </p:nvSpPr>
        <p:spPr/>
        <p:txBody>
          <a:bodyPr/>
          <a:lstStyle/>
          <a:p>
            <a:r>
              <a:rPr lang="en-US" dirty="0"/>
              <a:t>Sequence window design</a:t>
            </a:r>
          </a:p>
        </p:txBody>
      </p:sp>
      <p:sp>
        <p:nvSpPr>
          <p:cNvPr id="3" name="Content Placeholder 2">
            <a:extLst>
              <a:ext uri="{FF2B5EF4-FFF2-40B4-BE49-F238E27FC236}">
                <a16:creationId xmlns:a16="http://schemas.microsoft.com/office/drawing/2014/main" id="{6F7F86E5-D6E0-1C13-C7D3-DDBDC006F229}"/>
              </a:ext>
            </a:extLst>
          </p:cNvPr>
          <p:cNvSpPr>
            <a:spLocks noGrp="1"/>
          </p:cNvSpPr>
          <p:nvPr>
            <p:ph idx="1"/>
          </p:nvPr>
        </p:nvSpPr>
        <p:spPr>
          <a:xfrm>
            <a:off x="1295400" y="2370106"/>
            <a:ext cx="9601200" cy="2026348"/>
          </a:xfrm>
        </p:spPr>
        <p:txBody>
          <a:bodyPr/>
          <a:lstStyle/>
          <a:p>
            <a:r>
              <a:rPr lang="en-US" dirty="0"/>
              <a:t>Look-back period: 48 hours -&gt; 48hour x 5 min = 576 timesteps</a:t>
            </a:r>
          </a:p>
          <a:p>
            <a:r>
              <a:rPr lang="en-US" dirty="0"/>
              <a:t>Features per step:</a:t>
            </a:r>
          </a:p>
          <a:p>
            <a:pPr lvl="1"/>
            <a:r>
              <a:rPr lang="en-US" dirty="0"/>
              <a:t>6 solar-wind vars: </a:t>
            </a:r>
            <a:r>
              <a:rPr lang="en-US" dirty="0" err="1"/>
              <a:t>Bz</a:t>
            </a:r>
            <a:r>
              <a:rPr lang="en-US" dirty="0"/>
              <a:t>, |B|, speed, density, pressure, E-filed</a:t>
            </a:r>
          </a:p>
          <a:p>
            <a:pPr lvl="1"/>
            <a:r>
              <a:rPr lang="en-US" dirty="0"/>
              <a:t>3 daily indices: (Ap,sunspot,F10.7) + engineered trends</a:t>
            </a:r>
          </a:p>
          <a:p>
            <a:pPr lvl="1"/>
            <a:r>
              <a:rPr lang="en-US" dirty="0"/>
              <a:t>Target: flare_next_24h at the last timestep of each sequence</a:t>
            </a:r>
          </a:p>
        </p:txBody>
      </p:sp>
      <p:pic>
        <p:nvPicPr>
          <p:cNvPr id="9" name="Picture 8" descr="A screenshot of a computer&#10;&#10;AI-generated content may be incorrect.">
            <a:extLst>
              <a:ext uri="{FF2B5EF4-FFF2-40B4-BE49-F238E27FC236}">
                <a16:creationId xmlns:a16="http://schemas.microsoft.com/office/drawing/2014/main" id="{B7F5EBF6-6522-7DF7-87F2-7606B9298730}"/>
              </a:ext>
            </a:extLst>
          </p:cNvPr>
          <p:cNvPicPr>
            <a:picLocks noChangeAspect="1"/>
          </p:cNvPicPr>
          <p:nvPr/>
        </p:nvPicPr>
        <p:blipFill>
          <a:blip r:embed="rId3"/>
          <a:stretch>
            <a:fillRect/>
          </a:stretch>
        </p:blipFill>
        <p:spPr>
          <a:xfrm>
            <a:off x="64007" y="4985347"/>
            <a:ext cx="12091417" cy="1828145"/>
          </a:xfrm>
          <a:prstGeom prst="rect">
            <a:avLst/>
          </a:prstGeom>
        </p:spPr>
      </p:pic>
    </p:spTree>
    <p:extLst>
      <p:ext uri="{BB962C8B-B14F-4D97-AF65-F5344CB8AC3E}">
        <p14:creationId xmlns:p14="http://schemas.microsoft.com/office/powerpoint/2010/main" val="15818105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98759-DCE8-794A-6A75-4D4DD5BC0FC8}"/>
              </a:ext>
            </a:extLst>
          </p:cNvPr>
          <p:cNvSpPr>
            <a:spLocks noGrp="1"/>
          </p:cNvSpPr>
          <p:nvPr>
            <p:ph type="title"/>
          </p:nvPr>
        </p:nvSpPr>
        <p:spPr>
          <a:xfrm>
            <a:off x="1072297" y="545932"/>
            <a:ext cx="9601200" cy="1309687"/>
          </a:xfrm>
        </p:spPr>
        <p:txBody>
          <a:bodyPr/>
          <a:lstStyle/>
          <a:p>
            <a:r>
              <a:rPr lang="en-US" dirty="0"/>
              <a:t>Model 1 – bi-</a:t>
            </a:r>
            <a:r>
              <a:rPr lang="en-US" dirty="0" err="1"/>
              <a:t>lstm</a:t>
            </a:r>
            <a:endParaRPr lang="en-US" dirty="0"/>
          </a:p>
        </p:txBody>
      </p:sp>
      <p:graphicFrame>
        <p:nvGraphicFramePr>
          <p:cNvPr id="4" name="Table 3">
            <a:extLst>
              <a:ext uri="{FF2B5EF4-FFF2-40B4-BE49-F238E27FC236}">
                <a16:creationId xmlns:a16="http://schemas.microsoft.com/office/drawing/2014/main" id="{F4630D45-5A39-562A-FED5-CEAA0B9333CD}"/>
              </a:ext>
            </a:extLst>
          </p:cNvPr>
          <p:cNvGraphicFramePr>
            <a:graphicFrameLocks noGrp="1"/>
          </p:cNvGraphicFramePr>
          <p:nvPr>
            <p:extLst>
              <p:ext uri="{D42A27DB-BD31-4B8C-83A1-F6EECF244321}">
                <p14:modId xmlns:p14="http://schemas.microsoft.com/office/powerpoint/2010/main" val="53869976"/>
              </p:ext>
            </p:extLst>
          </p:nvPr>
        </p:nvGraphicFramePr>
        <p:xfrm>
          <a:off x="6319104" y="2603508"/>
          <a:ext cx="5456025" cy="1483360"/>
        </p:xfrm>
        <a:graphic>
          <a:graphicData uri="http://schemas.openxmlformats.org/drawingml/2006/table">
            <a:tbl>
              <a:tblPr firstRow="1" bandRow="1">
                <a:tableStyleId>{E929F9F4-4A8F-4326-A1B4-22849713DDAB}</a:tableStyleId>
              </a:tblPr>
              <a:tblGrid>
                <a:gridCol w="1818675">
                  <a:extLst>
                    <a:ext uri="{9D8B030D-6E8A-4147-A177-3AD203B41FA5}">
                      <a16:colId xmlns:a16="http://schemas.microsoft.com/office/drawing/2014/main" val="497653070"/>
                    </a:ext>
                  </a:extLst>
                </a:gridCol>
                <a:gridCol w="1818675">
                  <a:extLst>
                    <a:ext uri="{9D8B030D-6E8A-4147-A177-3AD203B41FA5}">
                      <a16:colId xmlns:a16="http://schemas.microsoft.com/office/drawing/2014/main" val="899500924"/>
                    </a:ext>
                  </a:extLst>
                </a:gridCol>
                <a:gridCol w="1818675">
                  <a:extLst>
                    <a:ext uri="{9D8B030D-6E8A-4147-A177-3AD203B41FA5}">
                      <a16:colId xmlns:a16="http://schemas.microsoft.com/office/drawing/2014/main" val="3359062816"/>
                    </a:ext>
                  </a:extLst>
                </a:gridCol>
              </a:tblGrid>
              <a:tr h="370840">
                <a:tc>
                  <a:txBody>
                    <a:bodyPr/>
                    <a:lstStyle/>
                    <a:p>
                      <a:r>
                        <a:rPr lang="en-US" dirty="0"/>
                        <a:t>Split</a:t>
                      </a:r>
                    </a:p>
                  </a:txBody>
                  <a:tcPr/>
                </a:tc>
                <a:tc>
                  <a:txBody>
                    <a:bodyPr/>
                    <a:lstStyle/>
                    <a:p>
                      <a:r>
                        <a:rPr lang="en-US" dirty="0"/>
                        <a:t>ROC-AUC</a:t>
                      </a:r>
                    </a:p>
                  </a:txBody>
                  <a:tcPr/>
                </a:tc>
                <a:tc>
                  <a:txBody>
                    <a:bodyPr/>
                    <a:lstStyle/>
                    <a:p>
                      <a:r>
                        <a:rPr lang="en-US" dirty="0"/>
                        <a:t>PR-AUC</a:t>
                      </a:r>
                    </a:p>
                  </a:txBody>
                  <a:tcPr/>
                </a:tc>
                <a:extLst>
                  <a:ext uri="{0D108BD9-81ED-4DB2-BD59-A6C34878D82A}">
                    <a16:rowId xmlns:a16="http://schemas.microsoft.com/office/drawing/2014/main" val="1588176180"/>
                  </a:ext>
                </a:extLst>
              </a:tr>
              <a:tr h="370840">
                <a:tc>
                  <a:txBody>
                    <a:bodyPr/>
                    <a:lstStyle/>
                    <a:p>
                      <a:r>
                        <a:rPr lang="en-US" dirty="0"/>
                        <a:t>Train</a:t>
                      </a:r>
                    </a:p>
                  </a:txBody>
                  <a:tcPr/>
                </a:tc>
                <a:tc>
                  <a:txBody>
                    <a:bodyPr/>
                    <a:lstStyle/>
                    <a:p>
                      <a:r>
                        <a:rPr lang="en-US" dirty="0"/>
                        <a:t>0.998</a:t>
                      </a:r>
                    </a:p>
                  </a:txBody>
                  <a:tcPr/>
                </a:tc>
                <a:tc>
                  <a:txBody>
                    <a:bodyPr/>
                    <a:lstStyle/>
                    <a:p>
                      <a:r>
                        <a:rPr lang="en-US" dirty="0"/>
                        <a:t>0.999</a:t>
                      </a:r>
                    </a:p>
                  </a:txBody>
                  <a:tcPr/>
                </a:tc>
                <a:extLst>
                  <a:ext uri="{0D108BD9-81ED-4DB2-BD59-A6C34878D82A}">
                    <a16:rowId xmlns:a16="http://schemas.microsoft.com/office/drawing/2014/main" val="2671513814"/>
                  </a:ext>
                </a:extLst>
              </a:tr>
              <a:tr h="370840">
                <a:tc>
                  <a:txBody>
                    <a:bodyPr/>
                    <a:lstStyle/>
                    <a:p>
                      <a:r>
                        <a:rPr lang="en-US" dirty="0"/>
                        <a:t>Val</a:t>
                      </a:r>
                    </a:p>
                  </a:txBody>
                  <a:tcPr/>
                </a:tc>
                <a:tc>
                  <a:txBody>
                    <a:bodyPr/>
                    <a:lstStyle/>
                    <a:p>
                      <a:r>
                        <a:rPr lang="en-US" dirty="0"/>
                        <a:t>0.596</a:t>
                      </a:r>
                    </a:p>
                  </a:txBody>
                  <a:tcPr/>
                </a:tc>
                <a:tc>
                  <a:txBody>
                    <a:bodyPr/>
                    <a:lstStyle/>
                    <a:p>
                      <a:r>
                        <a:rPr lang="en-US" dirty="0"/>
                        <a:t>0.859</a:t>
                      </a:r>
                    </a:p>
                  </a:txBody>
                  <a:tcPr/>
                </a:tc>
                <a:extLst>
                  <a:ext uri="{0D108BD9-81ED-4DB2-BD59-A6C34878D82A}">
                    <a16:rowId xmlns:a16="http://schemas.microsoft.com/office/drawing/2014/main" val="49623195"/>
                  </a:ext>
                </a:extLst>
              </a:tr>
              <a:tr h="370840">
                <a:tc>
                  <a:txBody>
                    <a:bodyPr/>
                    <a:lstStyle/>
                    <a:p>
                      <a:r>
                        <a:rPr lang="en-US" dirty="0"/>
                        <a:t>Test</a:t>
                      </a:r>
                    </a:p>
                  </a:txBody>
                  <a:tcPr/>
                </a:tc>
                <a:tc>
                  <a:txBody>
                    <a:bodyPr/>
                    <a:lstStyle/>
                    <a:p>
                      <a:r>
                        <a:rPr lang="en-US" dirty="0"/>
                        <a:t>0.581</a:t>
                      </a:r>
                    </a:p>
                  </a:txBody>
                  <a:tcPr/>
                </a:tc>
                <a:tc>
                  <a:txBody>
                    <a:bodyPr/>
                    <a:lstStyle/>
                    <a:p>
                      <a:r>
                        <a:rPr lang="en-US" dirty="0"/>
                        <a:t>0.101</a:t>
                      </a:r>
                    </a:p>
                  </a:txBody>
                  <a:tcPr/>
                </a:tc>
                <a:extLst>
                  <a:ext uri="{0D108BD9-81ED-4DB2-BD59-A6C34878D82A}">
                    <a16:rowId xmlns:a16="http://schemas.microsoft.com/office/drawing/2014/main" val="2574454882"/>
                  </a:ext>
                </a:extLst>
              </a:tr>
            </a:tbl>
          </a:graphicData>
        </a:graphic>
      </p:graphicFrame>
      <p:pic>
        <p:nvPicPr>
          <p:cNvPr id="15" name="Content Placeholder 14">
            <a:extLst>
              <a:ext uri="{FF2B5EF4-FFF2-40B4-BE49-F238E27FC236}">
                <a16:creationId xmlns:a16="http://schemas.microsoft.com/office/drawing/2014/main" id="{7264AC19-9460-064E-5067-1A778DBD6B41}"/>
              </a:ext>
            </a:extLst>
          </p:cNvPr>
          <p:cNvPicPr>
            <a:picLocks noGrp="1" noChangeAspect="1"/>
          </p:cNvPicPr>
          <p:nvPr>
            <p:ph idx="1"/>
          </p:nvPr>
        </p:nvPicPr>
        <p:blipFill>
          <a:blip r:embed="rId3"/>
          <a:stretch>
            <a:fillRect/>
          </a:stretch>
        </p:blipFill>
        <p:spPr>
          <a:xfrm>
            <a:off x="160259" y="4995015"/>
            <a:ext cx="11935976" cy="877893"/>
          </a:xfrm>
        </p:spPr>
      </p:pic>
      <p:sp>
        <p:nvSpPr>
          <p:cNvPr id="16" name="Content Placeholder 2">
            <a:extLst>
              <a:ext uri="{FF2B5EF4-FFF2-40B4-BE49-F238E27FC236}">
                <a16:creationId xmlns:a16="http://schemas.microsoft.com/office/drawing/2014/main" id="{CED6F17D-4EFD-644B-9251-37B04DC13422}"/>
              </a:ext>
            </a:extLst>
          </p:cNvPr>
          <p:cNvSpPr txBox="1">
            <a:spLocks/>
          </p:cNvSpPr>
          <p:nvPr/>
        </p:nvSpPr>
        <p:spPr>
          <a:xfrm>
            <a:off x="605407" y="1858224"/>
            <a:ext cx="9601200" cy="364331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75488"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94944"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5214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Architecture </a:t>
            </a:r>
          </a:p>
          <a:p>
            <a:pPr lvl="1"/>
            <a:r>
              <a:rPr lang="en-US" dirty="0"/>
              <a:t>2 x Bidirectional LSTM layers (64-&gt;32 units)</a:t>
            </a:r>
          </a:p>
          <a:p>
            <a:pPr lvl="1"/>
            <a:r>
              <a:rPr lang="en-US" dirty="0"/>
              <a:t>Dense(32-&gt;1), sigmoid output</a:t>
            </a:r>
          </a:p>
          <a:p>
            <a:r>
              <a:rPr lang="en-US" dirty="0"/>
              <a:t>Training Setup:</a:t>
            </a:r>
          </a:p>
          <a:p>
            <a:pPr lvl="1"/>
            <a:r>
              <a:rPr lang="en-US" dirty="0"/>
              <a:t>Early stopping on validation PR-AUC (patience = 5)</a:t>
            </a:r>
          </a:p>
          <a:p>
            <a:pPr lvl="1"/>
            <a:r>
              <a:rPr lang="en-US" dirty="0"/>
              <a:t>Final best on epoch 3</a:t>
            </a:r>
          </a:p>
          <a:p>
            <a:endParaRPr lang="en-US" dirty="0"/>
          </a:p>
        </p:txBody>
      </p:sp>
    </p:spTree>
    <p:extLst>
      <p:ext uri="{BB962C8B-B14F-4D97-AF65-F5344CB8AC3E}">
        <p14:creationId xmlns:p14="http://schemas.microsoft.com/office/powerpoint/2010/main" val="5272722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BAB77-1847-55E9-E41D-134AD8F3D9C7}"/>
              </a:ext>
            </a:extLst>
          </p:cNvPr>
          <p:cNvSpPr>
            <a:spLocks noGrp="1"/>
          </p:cNvSpPr>
          <p:nvPr>
            <p:ph type="title"/>
          </p:nvPr>
        </p:nvSpPr>
        <p:spPr>
          <a:xfrm>
            <a:off x="626096" y="518868"/>
            <a:ext cx="9601200" cy="1309687"/>
          </a:xfrm>
        </p:spPr>
        <p:txBody>
          <a:bodyPr/>
          <a:lstStyle/>
          <a:p>
            <a:r>
              <a:rPr lang="en-US" dirty="0"/>
              <a:t>Model 2 – transformer encoder</a:t>
            </a:r>
          </a:p>
        </p:txBody>
      </p:sp>
      <p:sp>
        <p:nvSpPr>
          <p:cNvPr id="3" name="Content Placeholder 2">
            <a:extLst>
              <a:ext uri="{FF2B5EF4-FFF2-40B4-BE49-F238E27FC236}">
                <a16:creationId xmlns:a16="http://schemas.microsoft.com/office/drawing/2014/main" id="{891F7E36-6D1E-BE81-8097-4D9F56EDADC8}"/>
              </a:ext>
            </a:extLst>
          </p:cNvPr>
          <p:cNvSpPr>
            <a:spLocks noGrp="1"/>
          </p:cNvSpPr>
          <p:nvPr>
            <p:ph idx="1"/>
          </p:nvPr>
        </p:nvSpPr>
        <p:spPr>
          <a:xfrm>
            <a:off x="249024" y="1828555"/>
            <a:ext cx="9601200" cy="3643312"/>
          </a:xfrm>
        </p:spPr>
        <p:txBody>
          <a:bodyPr/>
          <a:lstStyle/>
          <a:p>
            <a:r>
              <a:rPr lang="en-US" dirty="0"/>
              <a:t>Architecture</a:t>
            </a:r>
          </a:p>
          <a:p>
            <a:pPr lvl="1"/>
            <a:r>
              <a:rPr lang="en-US" dirty="0"/>
              <a:t>2 x Transformer encoder layers</a:t>
            </a:r>
          </a:p>
          <a:p>
            <a:pPr lvl="1"/>
            <a:r>
              <a:rPr lang="en-US" dirty="0"/>
              <a:t>Model dimension = 64, 4 heads, FF-dim = 128</a:t>
            </a:r>
          </a:p>
          <a:p>
            <a:pPr lvl="1"/>
            <a:r>
              <a:rPr lang="en-US" dirty="0"/>
              <a:t>Positional sin/cos encoding + </a:t>
            </a:r>
            <a:r>
              <a:rPr lang="en-US" dirty="0" err="1"/>
              <a:t>GlobalAvgPool</a:t>
            </a:r>
            <a:endParaRPr lang="en-US" dirty="0"/>
          </a:p>
          <a:p>
            <a:pPr lvl="1"/>
            <a:r>
              <a:rPr lang="en-US" dirty="0"/>
              <a:t>Dense(32-&gt;1) sigmoid output</a:t>
            </a:r>
          </a:p>
          <a:p>
            <a:r>
              <a:rPr lang="en-US" dirty="0"/>
              <a:t>Training Setup:</a:t>
            </a:r>
          </a:p>
          <a:p>
            <a:pPr lvl="1"/>
            <a:r>
              <a:rPr lang="en-US" dirty="0"/>
              <a:t>Adam 2 x 10^-4, early stop on </a:t>
            </a:r>
            <a:r>
              <a:rPr lang="en-US" dirty="0" err="1"/>
              <a:t>val</a:t>
            </a:r>
            <a:r>
              <a:rPr lang="en-US" dirty="0"/>
              <a:t> PR-AUC (patience = 4)</a:t>
            </a:r>
          </a:p>
          <a:p>
            <a:pPr lvl="1"/>
            <a:r>
              <a:rPr lang="en-US" dirty="0"/>
              <a:t>Rolled from same 48 hour x 5 min sequence dataset</a:t>
            </a:r>
          </a:p>
          <a:p>
            <a:endParaRPr lang="en-US" dirty="0"/>
          </a:p>
        </p:txBody>
      </p:sp>
      <p:pic>
        <p:nvPicPr>
          <p:cNvPr id="5" name="Picture 4">
            <a:extLst>
              <a:ext uri="{FF2B5EF4-FFF2-40B4-BE49-F238E27FC236}">
                <a16:creationId xmlns:a16="http://schemas.microsoft.com/office/drawing/2014/main" id="{21D054FD-F397-38AD-F564-B3E980302071}"/>
              </a:ext>
            </a:extLst>
          </p:cNvPr>
          <p:cNvPicPr>
            <a:picLocks noChangeAspect="1"/>
          </p:cNvPicPr>
          <p:nvPr/>
        </p:nvPicPr>
        <p:blipFill>
          <a:blip r:embed="rId3"/>
          <a:stretch>
            <a:fillRect/>
          </a:stretch>
        </p:blipFill>
        <p:spPr>
          <a:xfrm>
            <a:off x="124119" y="5322875"/>
            <a:ext cx="11943761" cy="870634"/>
          </a:xfrm>
          <a:prstGeom prst="rect">
            <a:avLst/>
          </a:prstGeom>
        </p:spPr>
      </p:pic>
      <p:graphicFrame>
        <p:nvGraphicFramePr>
          <p:cNvPr id="6" name="Table 5">
            <a:extLst>
              <a:ext uri="{FF2B5EF4-FFF2-40B4-BE49-F238E27FC236}">
                <a16:creationId xmlns:a16="http://schemas.microsoft.com/office/drawing/2014/main" id="{0574866D-AE26-0AD2-3704-AD4603AFF5E5}"/>
              </a:ext>
            </a:extLst>
          </p:cNvPr>
          <p:cNvGraphicFramePr>
            <a:graphicFrameLocks noGrp="1"/>
          </p:cNvGraphicFramePr>
          <p:nvPr>
            <p:extLst>
              <p:ext uri="{D42A27DB-BD31-4B8C-83A1-F6EECF244321}">
                <p14:modId xmlns:p14="http://schemas.microsoft.com/office/powerpoint/2010/main" val="574497740"/>
              </p:ext>
            </p:extLst>
          </p:nvPr>
        </p:nvGraphicFramePr>
        <p:xfrm>
          <a:off x="6403945" y="2396562"/>
          <a:ext cx="5456025" cy="1483360"/>
        </p:xfrm>
        <a:graphic>
          <a:graphicData uri="http://schemas.openxmlformats.org/drawingml/2006/table">
            <a:tbl>
              <a:tblPr firstRow="1" bandRow="1">
                <a:tableStyleId>{D03447BB-5D67-496B-8E87-E561075AD55C}</a:tableStyleId>
              </a:tblPr>
              <a:tblGrid>
                <a:gridCol w="1818675">
                  <a:extLst>
                    <a:ext uri="{9D8B030D-6E8A-4147-A177-3AD203B41FA5}">
                      <a16:colId xmlns:a16="http://schemas.microsoft.com/office/drawing/2014/main" val="497653070"/>
                    </a:ext>
                  </a:extLst>
                </a:gridCol>
                <a:gridCol w="1818675">
                  <a:extLst>
                    <a:ext uri="{9D8B030D-6E8A-4147-A177-3AD203B41FA5}">
                      <a16:colId xmlns:a16="http://schemas.microsoft.com/office/drawing/2014/main" val="899500924"/>
                    </a:ext>
                  </a:extLst>
                </a:gridCol>
                <a:gridCol w="1818675">
                  <a:extLst>
                    <a:ext uri="{9D8B030D-6E8A-4147-A177-3AD203B41FA5}">
                      <a16:colId xmlns:a16="http://schemas.microsoft.com/office/drawing/2014/main" val="3359062816"/>
                    </a:ext>
                  </a:extLst>
                </a:gridCol>
              </a:tblGrid>
              <a:tr h="370840">
                <a:tc>
                  <a:txBody>
                    <a:bodyPr/>
                    <a:lstStyle/>
                    <a:p>
                      <a:r>
                        <a:rPr lang="en-US" dirty="0"/>
                        <a:t>Split</a:t>
                      </a:r>
                    </a:p>
                  </a:txBody>
                  <a:tcPr/>
                </a:tc>
                <a:tc>
                  <a:txBody>
                    <a:bodyPr/>
                    <a:lstStyle/>
                    <a:p>
                      <a:r>
                        <a:rPr lang="en-US" dirty="0"/>
                        <a:t>ROC-AUC</a:t>
                      </a:r>
                    </a:p>
                  </a:txBody>
                  <a:tcPr/>
                </a:tc>
                <a:tc>
                  <a:txBody>
                    <a:bodyPr/>
                    <a:lstStyle/>
                    <a:p>
                      <a:r>
                        <a:rPr lang="en-US" dirty="0"/>
                        <a:t>PR-AUC</a:t>
                      </a:r>
                    </a:p>
                  </a:txBody>
                  <a:tcPr/>
                </a:tc>
                <a:extLst>
                  <a:ext uri="{0D108BD9-81ED-4DB2-BD59-A6C34878D82A}">
                    <a16:rowId xmlns:a16="http://schemas.microsoft.com/office/drawing/2014/main" val="1588176180"/>
                  </a:ext>
                </a:extLst>
              </a:tr>
              <a:tr h="370840">
                <a:tc>
                  <a:txBody>
                    <a:bodyPr/>
                    <a:lstStyle/>
                    <a:p>
                      <a:r>
                        <a:rPr lang="en-US" dirty="0"/>
                        <a:t>Train</a:t>
                      </a:r>
                    </a:p>
                  </a:txBody>
                  <a:tcPr/>
                </a:tc>
                <a:tc>
                  <a:txBody>
                    <a:bodyPr/>
                    <a:lstStyle/>
                    <a:p>
                      <a:r>
                        <a:rPr lang="en-US" dirty="0"/>
                        <a:t>0.999</a:t>
                      </a:r>
                    </a:p>
                  </a:txBody>
                  <a:tcPr/>
                </a:tc>
                <a:tc>
                  <a:txBody>
                    <a:bodyPr/>
                    <a:lstStyle/>
                    <a:p>
                      <a:r>
                        <a:rPr lang="en-US" dirty="0"/>
                        <a:t>0.999</a:t>
                      </a:r>
                    </a:p>
                  </a:txBody>
                  <a:tcPr/>
                </a:tc>
                <a:extLst>
                  <a:ext uri="{0D108BD9-81ED-4DB2-BD59-A6C34878D82A}">
                    <a16:rowId xmlns:a16="http://schemas.microsoft.com/office/drawing/2014/main" val="2671513814"/>
                  </a:ext>
                </a:extLst>
              </a:tr>
              <a:tr h="370840">
                <a:tc>
                  <a:txBody>
                    <a:bodyPr/>
                    <a:lstStyle/>
                    <a:p>
                      <a:r>
                        <a:rPr lang="en-US" dirty="0"/>
                        <a:t>Val</a:t>
                      </a:r>
                    </a:p>
                  </a:txBody>
                  <a:tcPr/>
                </a:tc>
                <a:tc>
                  <a:txBody>
                    <a:bodyPr/>
                    <a:lstStyle/>
                    <a:p>
                      <a:r>
                        <a:rPr lang="en-US" dirty="0"/>
                        <a:t>0.602</a:t>
                      </a:r>
                    </a:p>
                  </a:txBody>
                  <a:tcPr/>
                </a:tc>
                <a:tc>
                  <a:txBody>
                    <a:bodyPr/>
                    <a:lstStyle/>
                    <a:p>
                      <a:r>
                        <a:rPr lang="en-US" dirty="0"/>
                        <a:t>0.864</a:t>
                      </a:r>
                    </a:p>
                  </a:txBody>
                  <a:tcPr/>
                </a:tc>
                <a:extLst>
                  <a:ext uri="{0D108BD9-81ED-4DB2-BD59-A6C34878D82A}">
                    <a16:rowId xmlns:a16="http://schemas.microsoft.com/office/drawing/2014/main" val="49623195"/>
                  </a:ext>
                </a:extLst>
              </a:tr>
              <a:tr h="370840">
                <a:tc>
                  <a:txBody>
                    <a:bodyPr/>
                    <a:lstStyle/>
                    <a:p>
                      <a:r>
                        <a:rPr lang="en-US" dirty="0"/>
                        <a:t>Test</a:t>
                      </a:r>
                    </a:p>
                  </a:txBody>
                  <a:tcPr/>
                </a:tc>
                <a:tc>
                  <a:txBody>
                    <a:bodyPr/>
                    <a:lstStyle/>
                    <a:p>
                      <a:r>
                        <a:rPr lang="en-US" dirty="0"/>
                        <a:t>0.592</a:t>
                      </a:r>
                    </a:p>
                  </a:txBody>
                  <a:tcPr/>
                </a:tc>
                <a:tc>
                  <a:txBody>
                    <a:bodyPr/>
                    <a:lstStyle/>
                    <a:p>
                      <a:r>
                        <a:rPr lang="en-US" dirty="0"/>
                        <a:t>0.107</a:t>
                      </a:r>
                    </a:p>
                  </a:txBody>
                  <a:tcPr/>
                </a:tc>
                <a:extLst>
                  <a:ext uri="{0D108BD9-81ED-4DB2-BD59-A6C34878D82A}">
                    <a16:rowId xmlns:a16="http://schemas.microsoft.com/office/drawing/2014/main" val="2574454882"/>
                  </a:ext>
                </a:extLst>
              </a:tr>
            </a:tbl>
          </a:graphicData>
        </a:graphic>
      </p:graphicFrame>
    </p:spTree>
    <p:extLst>
      <p:ext uri="{BB962C8B-B14F-4D97-AF65-F5344CB8AC3E}">
        <p14:creationId xmlns:p14="http://schemas.microsoft.com/office/powerpoint/2010/main" val="21702916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CBD72-8DFD-4406-F96E-E28315CE32A2}"/>
              </a:ext>
            </a:extLst>
          </p:cNvPr>
          <p:cNvSpPr>
            <a:spLocks noGrp="1"/>
          </p:cNvSpPr>
          <p:nvPr>
            <p:ph type="title"/>
          </p:nvPr>
        </p:nvSpPr>
        <p:spPr>
          <a:xfrm>
            <a:off x="225553" y="270273"/>
            <a:ext cx="9601200" cy="1309687"/>
          </a:xfrm>
        </p:spPr>
        <p:txBody>
          <a:bodyPr/>
          <a:lstStyle/>
          <a:p>
            <a:r>
              <a:rPr lang="en-US" dirty="0"/>
              <a:t>Final metrics</a:t>
            </a:r>
          </a:p>
        </p:txBody>
      </p:sp>
      <p:pic>
        <p:nvPicPr>
          <p:cNvPr id="4" name="Picture 3">
            <a:extLst>
              <a:ext uri="{FF2B5EF4-FFF2-40B4-BE49-F238E27FC236}">
                <a16:creationId xmlns:a16="http://schemas.microsoft.com/office/drawing/2014/main" id="{C75565D4-19E3-4143-446C-8A626DCD8C6F}"/>
              </a:ext>
            </a:extLst>
          </p:cNvPr>
          <p:cNvPicPr>
            <a:picLocks noChangeAspect="1"/>
          </p:cNvPicPr>
          <p:nvPr/>
        </p:nvPicPr>
        <p:blipFill>
          <a:blip r:embed="rId3"/>
          <a:stretch>
            <a:fillRect/>
          </a:stretch>
        </p:blipFill>
        <p:spPr>
          <a:xfrm>
            <a:off x="5171494" y="1255594"/>
            <a:ext cx="6831529" cy="339870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aphicFrame>
        <p:nvGraphicFramePr>
          <p:cNvPr id="5" name="Table 4">
            <a:extLst>
              <a:ext uri="{FF2B5EF4-FFF2-40B4-BE49-F238E27FC236}">
                <a16:creationId xmlns:a16="http://schemas.microsoft.com/office/drawing/2014/main" id="{A7D186FC-4312-6E9B-7D36-3EBAEECD0BB5}"/>
              </a:ext>
            </a:extLst>
          </p:cNvPr>
          <p:cNvGraphicFramePr>
            <a:graphicFrameLocks noGrp="1"/>
          </p:cNvGraphicFramePr>
          <p:nvPr>
            <p:extLst>
              <p:ext uri="{D42A27DB-BD31-4B8C-83A1-F6EECF244321}">
                <p14:modId xmlns:p14="http://schemas.microsoft.com/office/powerpoint/2010/main" val="701866931"/>
              </p:ext>
            </p:extLst>
          </p:nvPr>
        </p:nvGraphicFramePr>
        <p:xfrm>
          <a:off x="5975498" y="4900081"/>
          <a:ext cx="5456025" cy="1483360"/>
        </p:xfrm>
        <a:graphic>
          <a:graphicData uri="http://schemas.openxmlformats.org/drawingml/2006/table">
            <a:tbl>
              <a:tblPr firstRow="1" bandRow="1">
                <a:tableStyleId>{D03447BB-5D67-496B-8E87-E561075AD55C}</a:tableStyleId>
              </a:tblPr>
              <a:tblGrid>
                <a:gridCol w="1818675">
                  <a:extLst>
                    <a:ext uri="{9D8B030D-6E8A-4147-A177-3AD203B41FA5}">
                      <a16:colId xmlns:a16="http://schemas.microsoft.com/office/drawing/2014/main" val="497653070"/>
                    </a:ext>
                  </a:extLst>
                </a:gridCol>
                <a:gridCol w="1818675">
                  <a:extLst>
                    <a:ext uri="{9D8B030D-6E8A-4147-A177-3AD203B41FA5}">
                      <a16:colId xmlns:a16="http://schemas.microsoft.com/office/drawing/2014/main" val="899500924"/>
                    </a:ext>
                  </a:extLst>
                </a:gridCol>
                <a:gridCol w="1818675">
                  <a:extLst>
                    <a:ext uri="{9D8B030D-6E8A-4147-A177-3AD203B41FA5}">
                      <a16:colId xmlns:a16="http://schemas.microsoft.com/office/drawing/2014/main" val="3359062816"/>
                    </a:ext>
                  </a:extLst>
                </a:gridCol>
              </a:tblGrid>
              <a:tr h="370840">
                <a:tc>
                  <a:txBody>
                    <a:bodyPr/>
                    <a:lstStyle/>
                    <a:p>
                      <a:r>
                        <a:rPr lang="en-US" dirty="0"/>
                        <a:t>Split</a:t>
                      </a:r>
                    </a:p>
                  </a:txBody>
                  <a:tcPr/>
                </a:tc>
                <a:tc>
                  <a:txBody>
                    <a:bodyPr/>
                    <a:lstStyle/>
                    <a:p>
                      <a:r>
                        <a:rPr lang="en-US" dirty="0"/>
                        <a:t>ROC-AUC</a:t>
                      </a:r>
                    </a:p>
                  </a:txBody>
                  <a:tcPr/>
                </a:tc>
                <a:tc>
                  <a:txBody>
                    <a:bodyPr/>
                    <a:lstStyle/>
                    <a:p>
                      <a:r>
                        <a:rPr lang="en-US" dirty="0"/>
                        <a:t>PR-AUC</a:t>
                      </a:r>
                    </a:p>
                  </a:txBody>
                  <a:tcPr/>
                </a:tc>
                <a:extLst>
                  <a:ext uri="{0D108BD9-81ED-4DB2-BD59-A6C34878D82A}">
                    <a16:rowId xmlns:a16="http://schemas.microsoft.com/office/drawing/2014/main" val="1588176180"/>
                  </a:ext>
                </a:extLst>
              </a:tr>
              <a:tr h="370840">
                <a:tc>
                  <a:txBody>
                    <a:bodyPr/>
                    <a:lstStyle/>
                    <a:p>
                      <a:r>
                        <a:rPr lang="en-US" dirty="0"/>
                        <a:t>Train</a:t>
                      </a:r>
                    </a:p>
                  </a:txBody>
                  <a:tcPr/>
                </a:tc>
                <a:tc>
                  <a:txBody>
                    <a:bodyPr/>
                    <a:lstStyle/>
                    <a:p>
                      <a:r>
                        <a:rPr lang="en-US" dirty="0"/>
                        <a:t>0.999</a:t>
                      </a:r>
                    </a:p>
                  </a:txBody>
                  <a:tcPr/>
                </a:tc>
                <a:tc>
                  <a:txBody>
                    <a:bodyPr/>
                    <a:lstStyle/>
                    <a:p>
                      <a:r>
                        <a:rPr lang="en-US" dirty="0"/>
                        <a:t>0.999</a:t>
                      </a:r>
                    </a:p>
                  </a:txBody>
                  <a:tcPr/>
                </a:tc>
                <a:extLst>
                  <a:ext uri="{0D108BD9-81ED-4DB2-BD59-A6C34878D82A}">
                    <a16:rowId xmlns:a16="http://schemas.microsoft.com/office/drawing/2014/main" val="2671513814"/>
                  </a:ext>
                </a:extLst>
              </a:tr>
              <a:tr h="370840">
                <a:tc>
                  <a:txBody>
                    <a:bodyPr/>
                    <a:lstStyle/>
                    <a:p>
                      <a:r>
                        <a:rPr lang="en-US" dirty="0"/>
                        <a:t>Val</a:t>
                      </a:r>
                    </a:p>
                  </a:txBody>
                  <a:tcPr/>
                </a:tc>
                <a:tc>
                  <a:txBody>
                    <a:bodyPr/>
                    <a:lstStyle/>
                    <a:p>
                      <a:r>
                        <a:rPr lang="en-US" dirty="0"/>
                        <a:t>0.602</a:t>
                      </a:r>
                    </a:p>
                  </a:txBody>
                  <a:tcPr/>
                </a:tc>
                <a:tc>
                  <a:txBody>
                    <a:bodyPr/>
                    <a:lstStyle/>
                    <a:p>
                      <a:r>
                        <a:rPr lang="en-US" dirty="0"/>
                        <a:t>0.864</a:t>
                      </a:r>
                    </a:p>
                  </a:txBody>
                  <a:tcPr/>
                </a:tc>
                <a:extLst>
                  <a:ext uri="{0D108BD9-81ED-4DB2-BD59-A6C34878D82A}">
                    <a16:rowId xmlns:a16="http://schemas.microsoft.com/office/drawing/2014/main" val="49623195"/>
                  </a:ext>
                </a:extLst>
              </a:tr>
              <a:tr h="370840">
                <a:tc>
                  <a:txBody>
                    <a:bodyPr/>
                    <a:lstStyle/>
                    <a:p>
                      <a:r>
                        <a:rPr lang="en-US" dirty="0"/>
                        <a:t>Test</a:t>
                      </a:r>
                    </a:p>
                  </a:txBody>
                  <a:tcPr/>
                </a:tc>
                <a:tc>
                  <a:txBody>
                    <a:bodyPr/>
                    <a:lstStyle/>
                    <a:p>
                      <a:r>
                        <a:rPr lang="en-US" dirty="0"/>
                        <a:t>0.592</a:t>
                      </a:r>
                    </a:p>
                  </a:txBody>
                  <a:tcPr/>
                </a:tc>
                <a:tc>
                  <a:txBody>
                    <a:bodyPr/>
                    <a:lstStyle/>
                    <a:p>
                      <a:r>
                        <a:rPr lang="en-US" dirty="0"/>
                        <a:t>0.107</a:t>
                      </a:r>
                    </a:p>
                  </a:txBody>
                  <a:tcPr/>
                </a:tc>
                <a:extLst>
                  <a:ext uri="{0D108BD9-81ED-4DB2-BD59-A6C34878D82A}">
                    <a16:rowId xmlns:a16="http://schemas.microsoft.com/office/drawing/2014/main" val="2574454882"/>
                  </a:ext>
                </a:extLst>
              </a:tr>
            </a:tbl>
          </a:graphicData>
        </a:graphic>
      </p:graphicFrame>
      <p:graphicFrame>
        <p:nvGraphicFramePr>
          <p:cNvPr id="6" name="Table 5">
            <a:extLst>
              <a:ext uri="{FF2B5EF4-FFF2-40B4-BE49-F238E27FC236}">
                <a16:creationId xmlns:a16="http://schemas.microsoft.com/office/drawing/2014/main" id="{D9A2E0D1-453D-EFB0-7268-DB6FD022883B}"/>
              </a:ext>
            </a:extLst>
          </p:cNvPr>
          <p:cNvGraphicFramePr>
            <a:graphicFrameLocks noGrp="1"/>
          </p:cNvGraphicFramePr>
          <p:nvPr>
            <p:extLst>
              <p:ext uri="{D42A27DB-BD31-4B8C-83A1-F6EECF244321}">
                <p14:modId xmlns:p14="http://schemas.microsoft.com/office/powerpoint/2010/main" val="2843473332"/>
              </p:ext>
            </p:extLst>
          </p:nvPr>
        </p:nvGraphicFramePr>
        <p:xfrm>
          <a:off x="225553" y="4900081"/>
          <a:ext cx="5456025" cy="1483360"/>
        </p:xfrm>
        <a:graphic>
          <a:graphicData uri="http://schemas.openxmlformats.org/drawingml/2006/table">
            <a:tbl>
              <a:tblPr firstRow="1" bandRow="1">
                <a:tableStyleId>{E929F9F4-4A8F-4326-A1B4-22849713DDAB}</a:tableStyleId>
              </a:tblPr>
              <a:tblGrid>
                <a:gridCol w="1818675">
                  <a:extLst>
                    <a:ext uri="{9D8B030D-6E8A-4147-A177-3AD203B41FA5}">
                      <a16:colId xmlns:a16="http://schemas.microsoft.com/office/drawing/2014/main" val="497653070"/>
                    </a:ext>
                  </a:extLst>
                </a:gridCol>
                <a:gridCol w="1818675">
                  <a:extLst>
                    <a:ext uri="{9D8B030D-6E8A-4147-A177-3AD203B41FA5}">
                      <a16:colId xmlns:a16="http://schemas.microsoft.com/office/drawing/2014/main" val="899500924"/>
                    </a:ext>
                  </a:extLst>
                </a:gridCol>
                <a:gridCol w="1818675">
                  <a:extLst>
                    <a:ext uri="{9D8B030D-6E8A-4147-A177-3AD203B41FA5}">
                      <a16:colId xmlns:a16="http://schemas.microsoft.com/office/drawing/2014/main" val="3359062816"/>
                    </a:ext>
                  </a:extLst>
                </a:gridCol>
              </a:tblGrid>
              <a:tr h="370840">
                <a:tc>
                  <a:txBody>
                    <a:bodyPr/>
                    <a:lstStyle/>
                    <a:p>
                      <a:r>
                        <a:rPr lang="en-US" dirty="0"/>
                        <a:t>Split</a:t>
                      </a:r>
                    </a:p>
                  </a:txBody>
                  <a:tcPr/>
                </a:tc>
                <a:tc>
                  <a:txBody>
                    <a:bodyPr/>
                    <a:lstStyle/>
                    <a:p>
                      <a:r>
                        <a:rPr lang="en-US" dirty="0"/>
                        <a:t>ROC-AUC</a:t>
                      </a:r>
                    </a:p>
                  </a:txBody>
                  <a:tcPr/>
                </a:tc>
                <a:tc>
                  <a:txBody>
                    <a:bodyPr/>
                    <a:lstStyle/>
                    <a:p>
                      <a:r>
                        <a:rPr lang="en-US" dirty="0"/>
                        <a:t>PR-AUC</a:t>
                      </a:r>
                    </a:p>
                  </a:txBody>
                  <a:tcPr/>
                </a:tc>
                <a:extLst>
                  <a:ext uri="{0D108BD9-81ED-4DB2-BD59-A6C34878D82A}">
                    <a16:rowId xmlns:a16="http://schemas.microsoft.com/office/drawing/2014/main" val="1588176180"/>
                  </a:ext>
                </a:extLst>
              </a:tr>
              <a:tr h="370840">
                <a:tc>
                  <a:txBody>
                    <a:bodyPr/>
                    <a:lstStyle/>
                    <a:p>
                      <a:r>
                        <a:rPr lang="en-US" dirty="0"/>
                        <a:t>Train</a:t>
                      </a:r>
                    </a:p>
                  </a:txBody>
                  <a:tcPr/>
                </a:tc>
                <a:tc>
                  <a:txBody>
                    <a:bodyPr/>
                    <a:lstStyle/>
                    <a:p>
                      <a:r>
                        <a:rPr lang="en-US" dirty="0"/>
                        <a:t>0.998</a:t>
                      </a:r>
                    </a:p>
                  </a:txBody>
                  <a:tcPr/>
                </a:tc>
                <a:tc>
                  <a:txBody>
                    <a:bodyPr/>
                    <a:lstStyle/>
                    <a:p>
                      <a:r>
                        <a:rPr lang="en-US" dirty="0"/>
                        <a:t>0.999</a:t>
                      </a:r>
                    </a:p>
                  </a:txBody>
                  <a:tcPr/>
                </a:tc>
                <a:extLst>
                  <a:ext uri="{0D108BD9-81ED-4DB2-BD59-A6C34878D82A}">
                    <a16:rowId xmlns:a16="http://schemas.microsoft.com/office/drawing/2014/main" val="2671513814"/>
                  </a:ext>
                </a:extLst>
              </a:tr>
              <a:tr h="370840">
                <a:tc>
                  <a:txBody>
                    <a:bodyPr/>
                    <a:lstStyle/>
                    <a:p>
                      <a:r>
                        <a:rPr lang="en-US" dirty="0"/>
                        <a:t>Val</a:t>
                      </a:r>
                    </a:p>
                  </a:txBody>
                  <a:tcPr/>
                </a:tc>
                <a:tc>
                  <a:txBody>
                    <a:bodyPr/>
                    <a:lstStyle/>
                    <a:p>
                      <a:r>
                        <a:rPr lang="en-US" dirty="0"/>
                        <a:t>0.596</a:t>
                      </a:r>
                    </a:p>
                  </a:txBody>
                  <a:tcPr/>
                </a:tc>
                <a:tc>
                  <a:txBody>
                    <a:bodyPr/>
                    <a:lstStyle/>
                    <a:p>
                      <a:r>
                        <a:rPr lang="en-US" dirty="0"/>
                        <a:t>0.859</a:t>
                      </a:r>
                    </a:p>
                  </a:txBody>
                  <a:tcPr/>
                </a:tc>
                <a:extLst>
                  <a:ext uri="{0D108BD9-81ED-4DB2-BD59-A6C34878D82A}">
                    <a16:rowId xmlns:a16="http://schemas.microsoft.com/office/drawing/2014/main" val="49623195"/>
                  </a:ext>
                </a:extLst>
              </a:tr>
              <a:tr h="370840">
                <a:tc>
                  <a:txBody>
                    <a:bodyPr/>
                    <a:lstStyle/>
                    <a:p>
                      <a:r>
                        <a:rPr lang="en-US" dirty="0"/>
                        <a:t>Test</a:t>
                      </a:r>
                    </a:p>
                  </a:txBody>
                  <a:tcPr/>
                </a:tc>
                <a:tc>
                  <a:txBody>
                    <a:bodyPr/>
                    <a:lstStyle/>
                    <a:p>
                      <a:r>
                        <a:rPr lang="en-US" dirty="0"/>
                        <a:t>0.581</a:t>
                      </a:r>
                    </a:p>
                  </a:txBody>
                  <a:tcPr/>
                </a:tc>
                <a:tc>
                  <a:txBody>
                    <a:bodyPr/>
                    <a:lstStyle/>
                    <a:p>
                      <a:r>
                        <a:rPr lang="en-US" dirty="0"/>
                        <a:t>0.101</a:t>
                      </a:r>
                    </a:p>
                  </a:txBody>
                  <a:tcPr/>
                </a:tc>
                <a:extLst>
                  <a:ext uri="{0D108BD9-81ED-4DB2-BD59-A6C34878D82A}">
                    <a16:rowId xmlns:a16="http://schemas.microsoft.com/office/drawing/2014/main" val="2574454882"/>
                  </a:ext>
                </a:extLst>
              </a:tr>
            </a:tbl>
          </a:graphicData>
        </a:graphic>
      </p:graphicFrame>
      <p:graphicFrame>
        <p:nvGraphicFramePr>
          <p:cNvPr id="7" name="Content Placeholder 3">
            <a:extLst>
              <a:ext uri="{FF2B5EF4-FFF2-40B4-BE49-F238E27FC236}">
                <a16:creationId xmlns:a16="http://schemas.microsoft.com/office/drawing/2014/main" id="{C7E335CB-39FB-13A0-1738-A9C0FE6F2E0A}"/>
              </a:ext>
            </a:extLst>
          </p:cNvPr>
          <p:cNvGraphicFramePr>
            <a:graphicFrameLocks/>
          </p:cNvGraphicFramePr>
          <p:nvPr>
            <p:extLst>
              <p:ext uri="{D42A27DB-BD31-4B8C-83A1-F6EECF244321}">
                <p14:modId xmlns:p14="http://schemas.microsoft.com/office/powerpoint/2010/main" val="2762126407"/>
              </p:ext>
            </p:extLst>
          </p:nvPr>
        </p:nvGraphicFramePr>
        <p:xfrm>
          <a:off x="407966" y="1748973"/>
          <a:ext cx="4401780" cy="246888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880356">
                  <a:extLst>
                    <a:ext uri="{9D8B030D-6E8A-4147-A177-3AD203B41FA5}">
                      <a16:colId xmlns:a16="http://schemas.microsoft.com/office/drawing/2014/main" val="1037648609"/>
                    </a:ext>
                  </a:extLst>
                </a:gridCol>
                <a:gridCol w="880356">
                  <a:extLst>
                    <a:ext uri="{9D8B030D-6E8A-4147-A177-3AD203B41FA5}">
                      <a16:colId xmlns:a16="http://schemas.microsoft.com/office/drawing/2014/main" val="3670012498"/>
                    </a:ext>
                  </a:extLst>
                </a:gridCol>
                <a:gridCol w="880356">
                  <a:extLst>
                    <a:ext uri="{9D8B030D-6E8A-4147-A177-3AD203B41FA5}">
                      <a16:colId xmlns:a16="http://schemas.microsoft.com/office/drawing/2014/main" val="581424299"/>
                    </a:ext>
                  </a:extLst>
                </a:gridCol>
                <a:gridCol w="880356">
                  <a:extLst>
                    <a:ext uri="{9D8B030D-6E8A-4147-A177-3AD203B41FA5}">
                      <a16:colId xmlns:a16="http://schemas.microsoft.com/office/drawing/2014/main" val="3678658480"/>
                    </a:ext>
                  </a:extLst>
                </a:gridCol>
                <a:gridCol w="880356">
                  <a:extLst>
                    <a:ext uri="{9D8B030D-6E8A-4147-A177-3AD203B41FA5}">
                      <a16:colId xmlns:a16="http://schemas.microsoft.com/office/drawing/2014/main" val="150091199"/>
                    </a:ext>
                  </a:extLst>
                </a:gridCol>
              </a:tblGrid>
              <a:tr h="441527">
                <a:tc>
                  <a:txBody>
                    <a:bodyPr/>
                    <a:lstStyle/>
                    <a:p>
                      <a:r>
                        <a:rPr lang="en-US" sz="1200" dirty="0"/>
                        <a:t>Model</a:t>
                      </a:r>
                    </a:p>
                  </a:txBody>
                  <a:tcPr/>
                </a:tc>
                <a:tc>
                  <a:txBody>
                    <a:bodyPr/>
                    <a:lstStyle/>
                    <a:p>
                      <a:r>
                        <a:rPr lang="en-US" sz="1200" dirty="0"/>
                        <a:t>Val ROC-AUC</a:t>
                      </a:r>
                    </a:p>
                  </a:txBody>
                  <a:tcPr/>
                </a:tc>
                <a:tc>
                  <a:txBody>
                    <a:bodyPr/>
                    <a:lstStyle/>
                    <a:p>
                      <a:r>
                        <a:rPr lang="en-US" sz="1200" dirty="0"/>
                        <a:t>Val PR-AUC</a:t>
                      </a:r>
                    </a:p>
                  </a:txBody>
                  <a:tcPr/>
                </a:tc>
                <a:tc>
                  <a:txBody>
                    <a:bodyPr/>
                    <a:lstStyle/>
                    <a:p>
                      <a:r>
                        <a:rPr lang="en-US" sz="1200" dirty="0"/>
                        <a:t>Test ROC-AUC</a:t>
                      </a:r>
                    </a:p>
                  </a:txBody>
                  <a:tcPr/>
                </a:tc>
                <a:tc>
                  <a:txBody>
                    <a:bodyPr/>
                    <a:lstStyle/>
                    <a:p>
                      <a:r>
                        <a:rPr lang="en-US" sz="1200" dirty="0"/>
                        <a:t>Test PR-AUC</a:t>
                      </a:r>
                    </a:p>
                  </a:txBody>
                  <a:tcPr/>
                </a:tc>
                <a:extLst>
                  <a:ext uri="{0D108BD9-81ED-4DB2-BD59-A6C34878D82A}">
                    <a16:rowId xmlns:a16="http://schemas.microsoft.com/office/drawing/2014/main" val="195470513"/>
                  </a:ext>
                </a:extLst>
              </a:tr>
              <a:tr h="264916">
                <a:tc>
                  <a:txBody>
                    <a:bodyPr/>
                    <a:lstStyle/>
                    <a:p>
                      <a:r>
                        <a:rPr lang="en-US" sz="1200" dirty="0"/>
                        <a:t>NAÏVE-0</a:t>
                      </a:r>
                    </a:p>
                  </a:txBody>
                  <a:tcPr/>
                </a:tc>
                <a:tc>
                  <a:txBody>
                    <a:bodyPr/>
                    <a:lstStyle/>
                    <a:p>
                      <a:r>
                        <a:rPr lang="en-US" sz="1200" dirty="0"/>
                        <a:t>-</a:t>
                      </a:r>
                    </a:p>
                  </a:txBody>
                  <a:tcPr/>
                </a:tc>
                <a:tc>
                  <a:txBody>
                    <a:bodyPr/>
                    <a:lstStyle/>
                    <a:p>
                      <a:r>
                        <a:rPr lang="en-US" sz="1200" dirty="0"/>
                        <a:t>-</a:t>
                      </a:r>
                    </a:p>
                  </a:txBody>
                  <a:tcPr/>
                </a:tc>
                <a:tc>
                  <a:txBody>
                    <a:bodyPr/>
                    <a:lstStyle/>
                    <a:p>
                      <a:r>
                        <a:rPr lang="en-US" sz="1200" dirty="0"/>
                        <a:t>0.50</a:t>
                      </a:r>
                    </a:p>
                  </a:txBody>
                  <a:tcPr/>
                </a:tc>
                <a:tc>
                  <a:txBody>
                    <a:bodyPr/>
                    <a:lstStyle/>
                    <a:p>
                      <a:r>
                        <a:rPr lang="en-US" sz="1200" dirty="0"/>
                        <a:t>0.006</a:t>
                      </a:r>
                    </a:p>
                  </a:txBody>
                  <a:tcPr/>
                </a:tc>
                <a:extLst>
                  <a:ext uri="{0D108BD9-81ED-4DB2-BD59-A6C34878D82A}">
                    <a16:rowId xmlns:a16="http://schemas.microsoft.com/office/drawing/2014/main" val="4273650114"/>
                  </a:ext>
                </a:extLst>
              </a:tr>
              <a:tr h="441527">
                <a:tc>
                  <a:txBody>
                    <a:bodyPr/>
                    <a:lstStyle/>
                    <a:p>
                      <a:r>
                        <a:rPr lang="en-US" sz="1200" dirty="0"/>
                        <a:t>Logistic Regression</a:t>
                      </a:r>
                    </a:p>
                  </a:txBody>
                  <a:tcPr/>
                </a:tc>
                <a:tc>
                  <a:txBody>
                    <a:bodyPr/>
                    <a:lstStyle/>
                    <a:p>
                      <a:r>
                        <a:rPr lang="en-US" sz="1200" dirty="0"/>
                        <a:t>0.434</a:t>
                      </a:r>
                    </a:p>
                  </a:txBody>
                  <a:tcPr/>
                </a:tc>
                <a:tc>
                  <a:txBody>
                    <a:bodyPr/>
                    <a:lstStyle/>
                    <a:p>
                      <a:r>
                        <a:rPr lang="en-US" sz="1200" dirty="0"/>
                        <a:t>0.732</a:t>
                      </a:r>
                    </a:p>
                  </a:txBody>
                  <a:tcPr/>
                </a:tc>
                <a:tc>
                  <a:txBody>
                    <a:bodyPr/>
                    <a:lstStyle/>
                    <a:p>
                      <a:r>
                        <a:rPr lang="en-US" sz="1200" dirty="0"/>
                        <a:t>0.085</a:t>
                      </a:r>
                    </a:p>
                  </a:txBody>
                  <a:tcPr/>
                </a:tc>
                <a:tc>
                  <a:txBody>
                    <a:bodyPr/>
                    <a:lstStyle/>
                    <a:p>
                      <a:r>
                        <a:rPr lang="en-US" sz="1200" dirty="0"/>
                        <a:t>0.013</a:t>
                      </a:r>
                    </a:p>
                  </a:txBody>
                  <a:tcPr/>
                </a:tc>
                <a:extLst>
                  <a:ext uri="{0D108BD9-81ED-4DB2-BD59-A6C34878D82A}">
                    <a16:rowId xmlns:a16="http://schemas.microsoft.com/office/drawing/2014/main" val="383565484"/>
                  </a:ext>
                </a:extLst>
              </a:tr>
              <a:tr h="441527">
                <a:tc>
                  <a:txBody>
                    <a:bodyPr/>
                    <a:lstStyle/>
                    <a:p>
                      <a:r>
                        <a:rPr lang="en-US" sz="1200" dirty="0"/>
                        <a:t>Random Forest</a:t>
                      </a:r>
                    </a:p>
                  </a:txBody>
                  <a:tcPr/>
                </a:tc>
                <a:tc>
                  <a:txBody>
                    <a:bodyPr/>
                    <a:lstStyle/>
                    <a:p>
                      <a:r>
                        <a:rPr lang="en-US" sz="1200" dirty="0"/>
                        <a:t>0.642</a:t>
                      </a:r>
                    </a:p>
                  </a:txBody>
                  <a:tcPr/>
                </a:tc>
                <a:tc>
                  <a:txBody>
                    <a:bodyPr/>
                    <a:lstStyle/>
                    <a:p>
                      <a:r>
                        <a:rPr lang="en-US" sz="1200" dirty="0"/>
                        <a:t>0.860</a:t>
                      </a:r>
                    </a:p>
                  </a:txBody>
                  <a:tcPr/>
                </a:tc>
                <a:tc>
                  <a:txBody>
                    <a:bodyPr/>
                    <a:lstStyle/>
                    <a:p>
                      <a:r>
                        <a:rPr lang="en-US" sz="1200" dirty="0"/>
                        <a:t>0.428</a:t>
                      </a:r>
                    </a:p>
                  </a:txBody>
                  <a:tcPr/>
                </a:tc>
                <a:tc>
                  <a:txBody>
                    <a:bodyPr/>
                    <a:lstStyle/>
                    <a:p>
                      <a:r>
                        <a:rPr lang="en-US" sz="1200" dirty="0"/>
                        <a:t>0.005</a:t>
                      </a:r>
                    </a:p>
                  </a:txBody>
                  <a:tcPr/>
                </a:tc>
                <a:extLst>
                  <a:ext uri="{0D108BD9-81ED-4DB2-BD59-A6C34878D82A}">
                    <a16:rowId xmlns:a16="http://schemas.microsoft.com/office/drawing/2014/main" val="4233898473"/>
                  </a:ext>
                </a:extLst>
              </a:tr>
              <a:tr h="441527">
                <a:tc>
                  <a:txBody>
                    <a:bodyPr/>
                    <a:lstStyle/>
                    <a:p>
                      <a:r>
                        <a:rPr lang="en-US" sz="1200" dirty="0"/>
                        <a:t>Gradient Boosting</a:t>
                      </a:r>
                    </a:p>
                  </a:txBody>
                  <a:tcPr/>
                </a:tc>
                <a:tc>
                  <a:txBody>
                    <a:bodyPr/>
                    <a:lstStyle/>
                    <a:p>
                      <a:r>
                        <a:rPr lang="en-US" sz="1200" dirty="0"/>
                        <a:t>0.656</a:t>
                      </a:r>
                    </a:p>
                  </a:txBody>
                  <a:tcPr/>
                </a:tc>
                <a:tc>
                  <a:txBody>
                    <a:bodyPr/>
                    <a:lstStyle/>
                    <a:p>
                      <a:r>
                        <a:rPr lang="en-US" sz="1200" dirty="0"/>
                        <a:t>0.860</a:t>
                      </a:r>
                    </a:p>
                  </a:txBody>
                  <a:tcPr/>
                </a:tc>
                <a:tc>
                  <a:txBody>
                    <a:bodyPr/>
                    <a:lstStyle/>
                    <a:p>
                      <a:r>
                        <a:rPr lang="en-US" sz="1200" dirty="0"/>
                        <a:t>0.385</a:t>
                      </a:r>
                    </a:p>
                  </a:txBody>
                  <a:tcPr/>
                </a:tc>
                <a:tc>
                  <a:txBody>
                    <a:bodyPr/>
                    <a:lstStyle/>
                    <a:p>
                      <a:r>
                        <a:rPr lang="en-US" sz="1200" dirty="0"/>
                        <a:t>0.005</a:t>
                      </a:r>
                    </a:p>
                  </a:txBody>
                  <a:tcPr/>
                </a:tc>
                <a:extLst>
                  <a:ext uri="{0D108BD9-81ED-4DB2-BD59-A6C34878D82A}">
                    <a16:rowId xmlns:a16="http://schemas.microsoft.com/office/drawing/2014/main" val="3550560142"/>
                  </a:ext>
                </a:extLst>
              </a:tr>
            </a:tbl>
          </a:graphicData>
        </a:graphic>
      </p:graphicFrame>
    </p:spTree>
    <p:extLst>
      <p:ext uri="{BB962C8B-B14F-4D97-AF65-F5344CB8AC3E}">
        <p14:creationId xmlns:p14="http://schemas.microsoft.com/office/powerpoint/2010/main" val="2883792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A5BAA-F199-3DEB-2D76-78C159DF3160}"/>
              </a:ext>
            </a:extLst>
          </p:cNvPr>
          <p:cNvSpPr>
            <a:spLocks noGrp="1"/>
          </p:cNvSpPr>
          <p:nvPr>
            <p:ph type="title"/>
          </p:nvPr>
        </p:nvSpPr>
        <p:spPr/>
        <p:txBody>
          <a:bodyPr/>
          <a:lstStyle/>
          <a:p>
            <a:r>
              <a:rPr lang="en-US" dirty="0"/>
              <a:t>Why it works – feature attribution</a:t>
            </a:r>
          </a:p>
        </p:txBody>
      </p:sp>
      <p:pic>
        <p:nvPicPr>
          <p:cNvPr id="4" name="Picture 3">
            <a:extLst>
              <a:ext uri="{FF2B5EF4-FFF2-40B4-BE49-F238E27FC236}">
                <a16:creationId xmlns:a16="http://schemas.microsoft.com/office/drawing/2014/main" id="{C98D8A2F-CEA5-9E05-E8A1-255C5287CC19}"/>
              </a:ext>
            </a:extLst>
          </p:cNvPr>
          <p:cNvPicPr>
            <a:picLocks noChangeAspect="1"/>
          </p:cNvPicPr>
          <p:nvPr/>
        </p:nvPicPr>
        <p:blipFill>
          <a:blip r:embed="rId3"/>
          <a:stretch>
            <a:fillRect/>
          </a:stretch>
        </p:blipFill>
        <p:spPr>
          <a:xfrm>
            <a:off x="3124644" y="1792224"/>
            <a:ext cx="5979287" cy="5003270"/>
          </a:xfrm>
          <a:prstGeom prst="rect">
            <a:avLst/>
          </a:prstGeom>
          <a:ln>
            <a:noFill/>
          </a:ln>
          <a:effectLst>
            <a:softEdge rad="112500"/>
          </a:effectLst>
        </p:spPr>
      </p:pic>
    </p:spTree>
    <p:extLst>
      <p:ext uri="{BB962C8B-B14F-4D97-AF65-F5344CB8AC3E}">
        <p14:creationId xmlns:p14="http://schemas.microsoft.com/office/powerpoint/2010/main" val="27884155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DF065-7CCB-74A4-44BB-61E27982525F}"/>
              </a:ext>
            </a:extLst>
          </p:cNvPr>
          <p:cNvSpPr>
            <a:spLocks noGrp="1"/>
          </p:cNvSpPr>
          <p:nvPr>
            <p:ph type="title"/>
          </p:nvPr>
        </p:nvSpPr>
        <p:spPr/>
        <p:txBody>
          <a:bodyPr/>
          <a:lstStyle/>
          <a:p>
            <a:r>
              <a:rPr lang="en-US" dirty="0"/>
              <a:t>Conclusion &amp; future work</a:t>
            </a:r>
          </a:p>
        </p:txBody>
      </p:sp>
      <p:sp>
        <p:nvSpPr>
          <p:cNvPr id="3" name="Content Placeholder 2">
            <a:extLst>
              <a:ext uri="{FF2B5EF4-FFF2-40B4-BE49-F238E27FC236}">
                <a16:creationId xmlns:a16="http://schemas.microsoft.com/office/drawing/2014/main" id="{3429B442-5291-B31D-5D23-BA2433685DD2}"/>
              </a:ext>
            </a:extLst>
          </p:cNvPr>
          <p:cNvSpPr>
            <a:spLocks noGrp="1"/>
          </p:cNvSpPr>
          <p:nvPr>
            <p:ph idx="1"/>
          </p:nvPr>
        </p:nvSpPr>
        <p:spPr/>
        <p:txBody>
          <a:bodyPr/>
          <a:lstStyle/>
          <a:p>
            <a:r>
              <a:rPr lang="en-US" dirty="0"/>
              <a:t>Sequence models beat all static baselines</a:t>
            </a:r>
          </a:p>
          <a:p>
            <a:pPr lvl="1"/>
            <a:r>
              <a:rPr lang="en-US" dirty="0"/>
              <a:t>Transformer PR-AUC 0.107 -&gt; 20 x precision life over chance</a:t>
            </a:r>
          </a:p>
          <a:p>
            <a:pPr lvl="1"/>
            <a:r>
              <a:rPr lang="en-US" dirty="0"/>
              <a:t>Real time inference feasible</a:t>
            </a:r>
          </a:p>
          <a:p>
            <a:r>
              <a:rPr lang="en-US" dirty="0"/>
              <a:t>Current Limitations</a:t>
            </a:r>
          </a:p>
          <a:p>
            <a:pPr lvl="1"/>
            <a:r>
              <a:rPr lang="en-US" dirty="0"/>
              <a:t>Precision still ~ 11% -&gt; operational false-alarm rate is high</a:t>
            </a:r>
          </a:p>
          <a:p>
            <a:pPr lvl="1"/>
            <a:r>
              <a:rPr lang="en-US" dirty="0"/>
              <a:t>No magnetic-image context; model only in-situ wind + daily indices</a:t>
            </a:r>
          </a:p>
          <a:p>
            <a:r>
              <a:rPr lang="en-US" dirty="0"/>
              <a:t>Next Steps</a:t>
            </a:r>
          </a:p>
          <a:p>
            <a:pPr lvl="1"/>
            <a:r>
              <a:rPr lang="en-US" dirty="0"/>
              <a:t>Fuse Solar Imagery</a:t>
            </a:r>
          </a:p>
          <a:p>
            <a:pPr lvl="1"/>
            <a:r>
              <a:rPr lang="en-US" dirty="0"/>
              <a:t>Multi-Task Head: Flare + Geomagnetic Storm</a:t>
            </a:r>
          </a:p>
        </p:txBody>
      </p:sp>
    </p:spTree>
    <p:extLst>
      <p:ext uri="{BB962C8B-B14F-4D97-AF65-F5344CB8AC3E}">
        <p14:creationId xmlns:p14="http://schemas.microsoft.com/office/powerpoint/2010/main" val="1810264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F0D2B-A74A-DF9F-1888-F33E2C8E659F}"/>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BABB5B62-54E3-62CC-435A-3A89A22AA9EA}"/>
              </a:ext>
            </a:extLst>
          </p:cNvPr>
          <p:cNvSpPr>
            <a:spLocks noGrp="1"/>
          </p:cNvSpPr>
          <p:nvPr>
            <p:ph idx="1"/>
          </p:nvPr>
        </p:nvSpPr>
        <p:spPr>
          <a:xfrm>
            <a:off x="1295400" y="1978724"/>
            <a:ext cx="9601200" cy="4540948"/>
          </a:xfrm>
        </p:spPr>
        <p:txBody>
          <a:bodyPr>
            <a:normAutofit fontScale="92500"/>
          </a:bodyPr>
          <a:lstStyle/>
          <a:p>
            <a:pPr>
              <a:buFont typeface="+mj-lt"/>
              <a:buAutoNum type="arabicPeriod"/>
            </a:pPr>
            <a:r>
              <a:rPr lang="en-US" sz="1000" dirty="0"/>
              <a:t>Bobra, M. G., &amp; </a:t>
            </a:r>
            <a:r>
              <a:rPr lang="en-US" sz="1000" dirty="0" err="1"/>
              <a:t>Couvidat</a:t>
            </a:r>
            <a:r>
              <a:rPr lang="en-US" sz="1000" dirty="0"/>
              <a:t>, S. (2015). Predicting M‑ and X‑class solar flares using SHARP vector magnetograms and support‑vector machines. Astrophysical Journal, 798(2), 135–146.</a:t>
            </a:r>
          </a:p>
          <a:p>
            <a:pPr>
              <a:buFont typeface="+mj-lt"/>
              <a:buAutoNum type="arabicPeriod"/>
            </a:pPr>
            <a:r>
              <a:rPr lang="en-US" sz="1000" dirty="0"/>
              <a:t>Chen, X., &amp; Zhao, Y. (2023). Multi‑modal deep learning integration of magnetogram and solar‑wind data for flare‑onset prediction. Journal of Space Weather &amp; Space Climate, 13, A07.</a:t>
            </a:r>
          </a:p>
          <a:p>
            <a:pPr>
              <a:buFont typeface="+mj-lt"/>
              <a:buAutoNum type="arabicPeriod"/>
            </a:pPr>
            <a:r>
              <a:rPr lang="en-US" sz="1000" dirty="0"/>
              <a:t>Davis, M., &amp; Jackson, S. (2021). Time–frequency decomposition of solar‑wind signals for improved space‑weather forecasting. IEEE Transactions on Geoscience and Remote Sensing, 59(4), 3001–3010.</a:t>
            </a:r>
          </a:p>
          <a:p>
            <a:pPr>
              <a:buFont typeface="+mj-lt"/>
              <a:buAutoNum type="arabicPeriod"/>
            </a:pPr>
            <a:r>
              <a:rPr lang="en-US" sz="1000" dirty="0"/>
              <a:t>Evans, P., &amp; Miller, T. (2024). Real‑time transformer‑based anomaly detection in interplanetary magnetic field data. Space Weather, 22(1), e2023SW003456.</a:t>
            </a:r>
          </a:p>
          <a:p>
            <a:pPr>
              <a:buFont typeface="+mj-lt"/>
              <a:buAutoNum type="arabicPeriod"/>
            </a:pPr>
            <a:r>
              <a:rPr lang="en-US" sz="1000" dirty="0"/>
              <a:t>Green, L., &amp; Robinson, G. (2019). A review of machine learning techniques for geomagnetic storm prediction. Surveys in Geophysics, 40(2), 345–370.</a:t>
            </a:r>
          </a:p>
          <a:p>
            <a:pPr>
              <a:buFont typeface="+mj-lt"/>
              <a:buAutoNum type="arabicPeriod"/>
            </a:pPr>
            <a:r>
              <a:rPr lang="en-US" sz="1000" dirty="0"/>
              <a:t>Johnson, D., &amp; Patel, R. (2020). Synthetic oversampling for rare solar flare events in supervised learning. Advances in Space Research, 65(7), 1892–1903.</a:t>
            </a:r>
          </a:p>
          <a:p>
            <a:pPr>
              <a:buFont typeface="+mj-lt"/>
              <a:buAutoNum type="arabicPeriod"/>
            </a:pPr>
            <a:r>
              <a:rPr lang="en-US" sz="1000" dirty="0"/>
              <a:t>Luhmann, J. G., Acuña, M. H., &amp; Russell, C. T. (2020). The OMNI 2.0 handbook: Solar‑wind and IMF data at 1 AU, 1963–present. NOAA Technical Report SWPC‑2020‑05.</a:t>
            </a:r>
          </a:p>
          <a:p>
            <a:pPr>
              <a:buFont typeface="+mj-lt"/>
              <a:buAutoNum type="arabicPeriod"/>
            </a:pPr>
            <a:r>
              <a:rPr lang="en-US" sz="1000" dirty="0"/>
              <a:t>Martinez, F., &amp; Garcia, H. (2022). Benchmarking convolutional neural networks for full‑disk solar imagery flare detection. Solar Physics, 297(5), 62.</a:t>
            </a:r>
          </a:p>
          <a:p>
            <a:pPr>
              <a:buFont typeface="+mj-lt"/>
              <a:buAutoNum type="arabicPeriod"/>
            </a:pPr>
            <a:r>
              <a:rPr lang="en-US" sz="1000" dirty="0" err="1"/>
              <a:t>Nishizuka</a:t>
            </a:r>
            <a:r>
              <a:rPr lang="en-US" sz="1000" dirty="0"/>
              <a:t>, N., Sugiura, K., Kubo, Y., Den, M., Ishii, M., &amp; Watari, S. (2018). Deep‑learning solar‑flare forecasting model trained on GOES and SDO/HMI data. Space Weather, 16(11), 1541–1555.</a:t>
            </a:r>
          </a:p>
          <a:p>
            <a:pPr>
              <a:buFont typeface="+mj-lt"/>
              <a:buAutoNum type="arabicPeriod"/>
            </a:pPr>
            <a:r>
              <a:rPr lang="en-US" sz="1000" dirty="0"/>
              <a:t>Qian, X., Wang, H., &amp; Dai, X. (2022). Transformer‑based multivariate time‑series model for 24‑hour space‑weather prediction. In Proceedings of the 36th AAAI Conference on Artificial Intelligence (pp. 5001–5008).</a:t>
            </a:r>
          </a:p>
          <a:p>
            <a:pPr>
              <a:buFont typeface="+mj-lt"/>
              <a:buAutoNum type="arabicPeriod"/>
            </a:pPr>
            <a:r>
              <a:rPr lang="en-US" sz="1000" dirty="0"/>
              <a:t>Smith, A. J., &amp; </a:t>
            </a:r>
            <a:r>
              <a:rPr lang="en-US" sz="1000" dirty="0" err="1"/>
              <a:t>Hesa</a:t>
            </a:r>
            <a:r>
              <a:rPr lang="en-US" sz="1000" dirty="0"/>
              <a:t>, L. L. (2019). Integrated Gradients for interpreting geomagnetic‑storm models. Journal of Space Weather &amp; Space Climate, 9, A42.</a:t>
            </a:r>
          </a:p>
          <a:p>
            <a:pPr>
              <a:buFont typeface="+mj-lt"/>
              <a:buAutoNum type="arabicPeriod"/>
            </a:pPr>
            <a:r>
              <a:rPr lang="en-US" sz="1000" dirty="0"/>
              <a:t>Zhang, R., Chen, Y., &amp; Li, X. (2021). Class‑imbalance handling strategies for rare solar‑flare events in machine‑learning pipelines. IEEE Transactions on Geoscience and Remote Sensing, 59(12), 9846–9858.</a:t>
            </a:r>
          </a:p>
          <a:p>
            <a:endParaRPr lang="en-US" sz="700" dirty="0"/>
          </a:p>
        </p:txBody>
      </p:sp>
    </p:spTree>
    <p:extLst>
      <p:ext uri="{BB962C8B-B14F-4D97-AF65-F5344CB8AC3E}">
        <p14:creationId xmlns:p14="http://schemas.microsoft.com/office/powerpoint/2010/main" val="1874907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64D7C0-70BA-3AE0-66A7-D025F4EC3DB4}"/>
              </a:ext>
            </a:extLst>
          </p:cNvPr>
          <p:cNvSpPr txBox="1"/>
          <p:nvPr/>
        </p:nvSpPr>
        <p:spPr>
          <a:xfrm>
            <a:off x="2724912" y="2352449"/>
            <a:ext cx="8878824" cy="1323439"/>
          </a:xfrm>
          <a:prstGeom prst="rect">
            <a:avLst/>
          </a:prstGeom>
          <a:noFill/>
        </p:spPr>
        <p:txBody>
          <a:bodyPr wrap="square" rtlCol="0">
            <a:spAutoFit/>
          </a:bodyPr>
          <a:lstStyle/>
          <a:p>
            <a:r>
              <a:rPr lang="en-US" sz="8000" cap="all" spc="500" dirty="0">
                <a:latin typeface="+mj-lt"/>
                <a:ea typeface="+mj-ea"/>
                <a:cs typeface="+mj-cs"/>
              </a:rPr>
              <a:t>Thank You</a:t>
            </a:r>
          </a:p>
        </p:txBody>
      </p:sp>
    </p:spTree>
    <p:extLst>
      <p:ext uri="{BB962C8B-B14F-4D97-AF65-F5344CB8AC3E}">
        <p14:creationId xmlns:p14="http://schemas.microsoft.com/office/powerpoint/2010/main" val="1792311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282D9-0DE8-E8C3-8D46-A0EF191C145A}"/>
              </a:ext>
            </a:extLst>
          </p:cNvPr>
          <p:cNvSpPr>
            <a:spLocks noGrp="1"/>
          </p:cNvSpPr>
          <p:nvPr>
            <p:ph type="title"/>
          </p:nvPr>
        </p:nvSpPr>
        <p:spPr>
          <a:xfrm>
            <a:off x="476399" y="344549"/>
            <a:ext cx="9601200" cy="1309687"/>
          </a:xfrm>
        </p:spPr>
        <p:txBody>
          <a:bodyPr/>
          <a:lstStyle/>
          <a:p>
            <a:r>
              <a:rPr lang="en-US" dirty="0"/>
              <a:t>What are solar flares?</a:t>
            </a:r>
          </a:p>
        </p:txBody>
      </p:sp>
      <p:pic>
        <p:nvPicPr>
          <p:cNvPr id="27" name="Content Placeholder 26">
            <a:extLst>
              <a:ext uri="{FF2B5EF4-FFF2-40B4-BE49-F238E27FC236}">
                <a16:creationId xmlns:a16="http://schemas.microsoft.com/office/drawing/2014/main" id="{40CB382D-D872-9C24-0351-092CED0572B3}"/>
              </a:ext>
            </a:extLst>
          </p:cNvPr>
          <p:cNvPicPr>
            <a:picLocks noGrp="1" noChangeAspect="1"/>
          </p:cNvPicPr>
          <p:nvPr>
            <p:ph idx="1"/>
          </p:nvPr>
        </p:nvPicPr>
        <p:blipFill>
          <a:blip r:embed="rId3"/>
          <a:stretch>
            <a:fillRect/>
          </a:stretch>
        </p:blipFill>
        <p:spPr>
          <a:xfrm>
            <a:off x="6915002" y="106482"/>
            <a:ext cx="5225052" cy="3239533"/>
          </a:xfrm>
          <a:prstGeom prst="roundRect">
            <a:avLst>
              <a:gd name="adj" fmla="val 8594"/>
            </a:avLst>
          </a:prstGeom>
          <a:solidFill>
            <a:srgbClr val="FFFFFF">
              <a:shade val="85000"/>
            </a:srgbClr>
          </a:solidFill>
          <a:ln>
            <a:noFill/>
          </a:ln>
          <a:effectLst>
            <a:reflection blurRad="12700" endPos="0" dist="5000" dir="5400000" sy="-100000" algn="bl" rotWithShape="0"/>
          </a:effectLst>
        </p:spPr>
      </p:pic>
      <p:pic>
        <p:nvPicPr>
          <p:cNvPr id="29" name="Picture 28">
            <a:extLst>
              <a:ext uri="{FF2B5EF4-FFF2-40B4-BE49-F238E27FC236}">
                <a16:creationId xmlns:a16="http://schemas.microsoft.com/office/drawing/2014/main" id="{ED0DB4E6-AD82-3027-C9CE-468E14EACBB5}"/>
              </a:ext>
            </a:extLst>
          </p:cNvPr>
          <p:cNvPicPr>
            <a:picLocks noChangeAspect="1"/>
          </p:cNvPicPr>
          <p:nvPr/>
        </p:nvPicPr>
        <p:blipFill>
          <a:blip r:embed="rId4"/>
          <a:stretch>
            <a:fillRect/>
          </a:stretch>
        </p:blipFill>
        <p:spPr>
          <a:xfrm>
            <a:off x="6915002" y="3419038"/>
            <a:ext cx="5221224" cy="2986541"/>
          </a:xfrm>
          <a:prstGeom prst="roundRect">
            <a:avLst>
              <a:gd name="adj" fmla="val 8594"/>
            </a:avLst>
          </a:prstGeom>
          <a:solidFill>
            <a:srgbClr val="FFFFFF">
              <a:shade val="85000"/>
            </a:srgbClr>
          </a:solidFill>
          <a:ln>
            <a:noFill/>
          </a:ln>
          <a:effectLst>
            <a:reflection blurRad="12700" endPos="0" dist="5000" dir="5400000" sy="-100000" algn="bl" rotWithShape="0"/>
          </a:effectLst>
        </p:spPr>
      </p:pic>
      <mc:AlternateContent xmlns:mc="http://schemas.openxmlformats.org/markup-compatibility/2006">
        <mc:Choice xmlns:a14="http://schemas.microsoft.com/office/drawing/2010/main" Requires="a14">
          <p:sp>
            <p:nvSpPr>
              <p:cNvPr id="30" name="Content Placeholder 2">
                <a:extLst>
                  <a:ext uri="{FF2B5EF4-FFF2-40B4-BE49-F238E27FC236}">
                    <a16:creationId xmlns:a16="http://schemas.microsoft.com/office/drawing/2014/main" id="{A8EDACF6-56CD-6E9E-B744-42982BAAB2CF}"/>
                  </a:ext>
                </a:extLst>
              </p:cNvPr>
              <p:cNvSpPr txBox="1">
                <a:spLocks/>
              </p:cNvSpPr>
              <p:nvPr/>
            </p:nvSpPr>
            <p:spPr>
              <a:xfrm>
                <a:off x="829421" y="1654236"/>
                <a:ext cx="5486538" cy="477274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75488"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94944"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5214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Definition: Sudden release of magnetic energy in the Sun’s atmosphere</a:t>
                </a:r>
              </a:p>
              <a:p>
                <a:r>
                  <a:rPr lang="en-US" dirty="0"/>
                  <a:t>Magnetic reconnection in active regions -&gt; particle acceleration &amp; radiation</a:t>
                </a:r>
              </a:p>
              <a:p>
                <a:r>
                  <a:rPr lang="en-US" dirty="0"/>
                  <a:t>On the scale of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27</m:t>
                        </m:r>
                      </m:sup>
                    </m:sSup>
                  </m:oMath>
                </a14:m>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b="0" i="1" smtClean="0">
                            <a:latin typeface="Cambria Math" panose="02040503050406030204" pitchFamily="18" charset="0"/>
                          </a:rPr>
                          <m:t>32</m:t>
                        </m:r>
                      </m:sup>
                    </m:sSup>
                  </m:oMath>
                </a14:m>
                <a:r>
                  <a:rPr lang="en-US" dirty="0"/>
                  <a:t> erg (equivalent to billions of nuclear bombs)</a:t>
                </a:r>
              </a:p>
              <a:p>
                <a:r>
                  <a:rPr lang="en-US" dirty="0"/>
                  <a:t>Class Categories:</a:t>
                </a:r>
              </a:p>
            </p:txBody>
          </p:sp>
        </mc:Choice>
        <mc:Fallback>
          <p:sp>
            <p:nvSpPr>
              <p:cNvPr id="30" name="Content Placeholder 2">
                <a:extLst>
                  <a:ext uri="{FF2B5EF4-FFF2-40B4-BE49-F238E27FC236}">
                    <a16:creationId xmlns:a16="http://schemas.microsoft.com/office/drawing/2014/main" id="{A8EDACF6-56CD-6E9E-B744-42982BAAB2CF}"/>
                  </a:ext>
                </a:extLst>
              </p:cNvPr>
              <p:cNvSpPr txBox="1">
                <a:spLocks noRot="1" noChangeAspect="1" noMove="1" noResize="1" noEditPoints="1" noAdjustHandles="1" noChangeArrowheads="1" noChangeShapeType="1" noTextEdit="1"/>
              </p:cNvSpPr>
              <p:nvPr/>
            </p:nvSpPr>
            <p:spPr>
              <a:xfrm>
                <a:off x="829421" y="1654236"/>
                <a:ext cx="5486538" cy="4772743"/>
              </a:xfrm>
              <a:prstGeom prst="rect">
                <a:avLst/>
              </a:prstGeom>
              <a:blipFill>
                <a:blip r:embed="rId5"/>
                <a:stretch>
                  <a:fillRect l="-693"/>
                </a:stretch>
              </a:blipFill>
            </p:spPr>
            <p:txBody>
              <a:bodyPr/>
              <a:lstStyle/>
              <a:p>
                <a:r>
                  <a:rPr lang="en-US">
                    <a:noFill/>
                  </a:rPr>
                  <a:t> </a:t>
                </a:r>
              </a:p>
            </p:txBody>
          </p:sp>
        </mc:Fallback>
      </mc:AlternateContent>
      <p:graphicFrame>
        <p:nvGraphicFramePr>
          <p:cNvPr id="31" name="Diagram 30">
            <a:extLst>
              <a:ext uri="{FF2B5EF4-FFF2-40B4-BE49-F238E27FC236}">
                <a16:creationId xmlns:a16="http://schemas.microsoft.com/office/drawing/2014/main" id="{36DD3C76-3394-192F-5C1F-AE11BBEBC75A}"/>
              </a:ext>
            </a:extLst>
          </p:cNvPr>
          <p:cNvGraphicFramePr/>
          <p:nvPr>
            <p:extLst>
              <p:ext uri="{D42A27DB-BD31-4B8C-83A1-F6EECF244321}">
                <p14:modId xmlns:p14="http://schemas.microsoft.com/office/powerpoint/2010/main" val="3778340490"/>
              </p:ext>
            </p:extLst>
          </p:nvPr>
        </p:nvGraphicFramePr>
        <p:xfrm>
          <a:off x="374696" y="3541588"/>
          <a:ext cx="6395988" cy="389886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2" name="Content Placeholder 2">
            <a:extLst>
              <a:ext uri="{FF2B5EF4-FFF2-40B4-BE49-F238E27FC236}">
                <a16:creationId xmlns:a16="http://schemas.microsoft.com/office/drawing/2014/main" id="{1CB087F2-4253-B52C-0D18-D043C6303C52}"/>
              </a:ext>
            </a:extLst>
          </p:cNvPr>
          <p:cNvSpPr txBox="1">
            <a:spLocks/>
          </p:cNvSpPr>
          <p:nvPr/>
        </p:nvSpPr>
        <p:spPr>
          <a:xfrm>
            <a:off x="8278173" y="6401085"/>
            <a:ext cx="2836033" cy="42751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75488"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94944"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5214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t>X2-Class Flare (March 11</a:t>
            </a:r>
            <a:r>
              <a:rPr lang="en-US" sz="1400" b="1" baseline="30000" dirty="0"/>
              <a:t>th</a:t>
            </a:r>
            <a:r>
              <a:rPr lang="en-US" sz="1400" b="1" dirty="0"/>
              <a:t>, 2015)</a:t>
            </a:r>
          </a:p>
        </p:txBody>
      </p:sp>
    </p:spTree>
    <p:extLst>
      <p:ext uri="{BB962C8B-B14F-4D97-AF65-F5344CB8AC3E}">
        <p14:creationId xmlns:p14="http://schemas.microsoft.com/office/powerpoint/2010/main" val="3695085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73F63-CEDB-43AB-2E98-5963FDFE5C17}"/>
              </a:ext>
            </a:extLst>
          </p:cNvPr>
          <p:cNvSpPr>
            <a:spLocks noGrp="1"/>
          </p:cNvSpPr>
          <p:nvPr>
            <p:ph type="title"/>
          </p:nvPr>
        </p:nvSpPr>
        <p:spPr/>
        <p:txBody>
          <a:bodyPr/>
          <a:lstStyle/>
          <a:p>
            <a:r>
              <a:rPr lang="en-US" dirty="0"/>
              <a:t>Why space weather matters?</a:t>
            </a:r>
          </a:p>
        </p:txBody>
      </p:sp>
      <p:graphicFrame>
        <p:nvGraphicFramePr>
          <p:cNvPr id="7" name="Content Placeholder 8">
            <a:extLst>
              <a:ext uri="{FF2B5EF4-FFF2-40B4-BE49-F238E27FC236}">
                <a16:creationId xmlns:a16="http://schemas.microsoft.com/office/drawing/2014/main" id="{F33A3B5D-828A-8423-1E6D-E8B749842DE0}"/>
              </a:ext>
            </a:extLst>
          </p:cNvPr>
          <p:cNvGraphicFramePr>
            <a:graphicFrameLocks/>
          </p:cNvGraphicFramePr>
          <p:nvPr>
            <p:extLst>
              <p:ext uri="{D42A27DB-BD31-4B8C-83A1-F6EECF244321}">
                <p14:modId xmlns:p14="http://schemas.microsoft.com/office/powerpoint/2010/main" val="1229345288"/>
              </p:ext>
            </p:extLst>
          </p:nvPr>
        </p:nvGraphicFramePr>
        <p:xfrm>
          <a:off x="1358836" y="2414588"/>
          <a:ext cx="9601200" cy="3643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42401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8423A-43EC-4A48-D9EC-C5566774791E}"/>
              </a:ext>
            </a:extLst>
          </p:cNvPr>
          <p:cNvSpPr>
            <a:spLocks noGrp="1"/>
          </p:cNvSpPr>
          <p:nvPr>
            <p:ph type="title"/>
          </p:nvPr>
        </p:nvSpPr>
        <p:spPr/>
        <p:txBody>
          <a:bodyPr/>
          <a:lstStyle/>
          <a:p>
            <a:r>
              <a:rPr lang="en-US" dirty="0"/>
              <a:t>Prediction gap</a:t>
            </a:r>
          </a:p>
        </p:txBody>
      </p:sp>
      <p:sp>
        <p:nvSpPr>
          <p:cNvPr id="3" name="Content Placeholder 2">
            <a:extLst>
              <a:ext uri="{FF2B5EF4-FFF2-40B4-BE49-F238E27FC236}">
                <a16:creationId xmlns:a16="http://schemas.microsoft.com/office/drawing/2014/main" id="{5EB4FBE0-F15F-D3CF-EAC3-827FB7FEFF50}"/>
              </a:ext>
            </a:extLst>
          </p:cNvPr>
          <p:cNvSpPr>
            <a:spLocks noGrp="1"/>
          </p:cNvSpPr>
          <p:nvPr>
            <p:ph idx="1"/>
          </p:nvPr>
        </p:nvSpPr>
        <p:spPr>
          <a:xfrm>
            <a:off x="1022022" y="1942413"/>
            <a:ext cx="9601200" cy="4072624"/>
          </a:xfrm>
        </p:spPr>
        <p:txBody>
          <a:bodyPr>
            <a:normAutofit/>
          </a:bodyPr>
          <a:lstStyle/>
          <a:p>
            <a:r>
              <a:rPr lang="en-US" dirty="0"/>
              <a:t>Physics Based Forecasts</a:t>
            </a:r>
          </a:p>
          <a:p>
            <a:pPr lvl="1"/>
            <a:r>
              <a:rPr lang="en-US" dirty="0"/>
              <a:t>WSA-Enlil → 1–2-hour lead time, data delays</a:t>
            </a:r>
          </a:p>
          <a:p>
            <a:r>
              <a:rPr lang="en-US" dirty="0"/>
              <a:t>Machine Learning Models</a:t>
            </a:r>
          </a:p>
          <a:p>
            <a:pPr lvl="2"/>
            <a:r>
              <a:rPr lang="en-US" dirty="0"/>
              <a:t>SVM/Random Forecast on SHARP features</a:t>
            </a:r>
          </a:p>
          <a:p>
            <a:pPr lvl="3"/>
            <a:r>
              <a:rPr lang="en-US" dirty="0"/>
              <a:t>E.g. Bobra &amp; </a:t>
            </a:r>
            <a:r>
              <a:rPr lang="en-US" dirty="0" err="1"/>
              <a:t>Couvidat</a:t>
            </a:r>
            <a:r>
              <a:rPr lang="en-US" dirty="0"/>
              <a:t> (2015): 25 magnetic parameters → 24-hour flare (TSS ≈ 0.76)</a:t>
            </a:r>
          </a:p>
          <a:p>
            <a:pPr lvl="3"/>
            <a:r>
              <a:rPr lang="en-US" dirty="0"/>
              <a:t>Limitation: hourly snapshots, heavy manual feature selection</a:t>
            </a:r>
          </a:p>
          <a:p>
            <a:pPr lvl="2"/>
            <a:r>
              <a:rPr lang="en-US" dirty="0"/>
              <a:t>VNNs on full-disk magnetograms</a:t>
            </a:r>
          </a:p>
          <a:p>
            <a:pPr lvl="3"/>
            <a:r>
              <a:rPr lang="en-US" dirty="0"/>
              <a:t>E.g. </a:t>
            </a:r>
            <a:r>
              <a:rPr lang="en-US" dirty="0" err="1"/>
              <a:t>Nishizuka</a:t>
            </a:r>
            <a:r>
              <a:rPr lang="en-US" dirty="0"/>
              <a:t> (2018): image patches  → M/X-class flare classification</a:t>
            </a:r>
          </a:p>
          <a:p>
            <a:pPr lvl="3"/>
            <a:r>
              <a:rPr lang="en-US" dirty="0"/>
              <a:t>Limitation: no sequence context, image retrieval latency</a:t>
            </a:r>
          </a:p>
          <a:p>
            <a:pPr lvl="1"/>
            <a:r>
              <a:rPr lang="en-US" dirty="0"/>
              <a:t>My Approach</a:t>
            </a:r>
          </a:p>
          <a:p>
            <a:pPr lvl="2"/>
            <a:r>
              <a:rPr lang="en-US" dirty="0"/>
              <a:t>Transformer on 48-hour x 5-min solar wind + daily indices</a:t>
            </a:r>
          </a:p>
          <a:p>
            <a:pPr lvl="2"/>
            <a:r>
              <a:rPr lang="en-US" dirty="0"/>
              <a:t>Learns temporal patterns automatically → 24-hour warning</a:t>
            </a:r>
          </a:p>
          <a:p>
            <a:pPr lvl="3"/>
            <a:endParaRPr lang="en-US" dirty="0"/>
          </a:p>
        </p:txBody>
      </p:sp>
    </p:spTree>
    <p:extLst>
      <p:ext uri="{BB962C8B-B14F-4D97-AF65-F5344CB8AC3E}">
        <p14:creationId xmlns:p14="http://schemas.microsoft.com/office/powerpoint/2010/main" val="1164675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2A106-30FA-39F8-7F06-2CDDEEB43951}"/>
              </a:ext>
            </a:extLst>
          </p:cNvPr>
          <p:cNvSpPr>
            <a:spLocks noGrp="1"/>
          </p:cNvSpPr>
          <p:nvPr>
            <p:ph type="title"/>
          </p:nvPr>
        </p:nvSpPr>
        <p:spPr>
          <a:xfrm>
            <a:off x="1295400" y="871244"/>
            <a:ext cx="9601200" cy="1309687"/>
          </a:xfrm>
        </p:spPr>
        <p:txBody>
          <a:bodyPr/>
          <a:lstStyle/>
          <a:p>
            <a:r>
              <a:rPr lang="en-US" dirty="0"/>
              <a:t>Datasets overview</a:t>
            </a:r>
          </a:p>
        </p:txBody>
      </p:sp>
      <p:graphicFrame>
        <p:nvGraphicFramePr>
          <p:cNvPr id="10" name="Content Placeholder 9">
            <a:extLst>
              <a:ext uri="{FF2B5EF4-FFF2-40B4-BE49-F238E27FC236}">
                <a16:creationId xmlns:a16="http://schemas.microsoft.com/office/drawing/2014/main" id="{E5EA4DC0-39CC-C255-989B-D07CDA99C82E}"/>
              </a:ext>
            </a:extLst>
          </p:cNvPr>
          <p:cNvGraphicFramePr>
            <a:graphicFrameLocks noGrp="1"/>
          </p:cNvGraphicFramePr>
          <p:nvPr>
            <p:ph idx="1"/>
            <p:extLst>
              <p:ext uri="{D42A27DB-BD31-4B8C-83A1-F6EECF244321}">
                <p14:modId xmlns:p14="http://schemas.microsoft.com/office/powerpoint/2010/main" val="3043729991"/>
              </p:ext>
            </p:extLst>
          </p:nvPr>
        </p:nvGraphicFramePr>
        <p:xfrm>
          <a:off x="1295400" y="2137136"/>
          <a:ext cx="9601200" cy="3643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15802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46177-58DF-792B-5EC9-D0454F466C1B}"/>
              </a:ext>
            </a:extLst>
          </p:cNvPr>
          <p:cNvSpPr>
            <a:spLocks noGrp="1"/>
          </p:cNvSpPr>
          <p:nvPr>
            <p:ph type="title"/>
          </p:nvPr>
        </p:nvSpPr>
        <p:spPr>
          <a:xfrm>
            <a:off x="778566" y="564667"/>
            <a:ext cx="10896600" cy="1309687"/>
          </a:xfrm>
        </p:spPr>
        <p:txBody>
          <a:bodyPr/>
          <a:lstStyle/>
          <a:p>
            <a:r>
              <a:rPr lang="en-US" dirty="0"/>
              <a:t>Dataset A – geomagnetic &amp; solar indices</a:t>
            </a:r>
          </a:p>
        </p:txBody>
      </p:sp>
      <p:pic>
        <p:nvPicPr>
          <p:cNvPr id="6" name="Content Placeholder 5" descr="A graph of different colored lines&#10;&#10;AI-generated content may be incorrect.">
            <a:extLst>
              <a:ext uri="{FF2B5EF4-FFF2-40B4-BE49-F238E27FC236}">
                <a16:creationId xmlns:a16="http://schemas.microsoft.com/office/drawing/2014/main" id="{2A0DA473-74DA-F821-C6DA-30299D586E8E}"/>
              </a:ext>
            </a:extLst>
          </p:cNvPr>
          <p:cNvPicPr>
            <a:picLocks noGrp="1" noChangeAspect="1"/>
          </p:cNvPicPr>
          <p:nvPr>
            <p:ph idx="1"/>
          </p:nvPr>
        </p:nvPicPr>
        <p:blipFill>
          <a:blip r:embed="rId3"/>
          <a:stretch>
            <a:fillRect/>
          </a:stretch>
        </p:blipFill>
        <p:spPr>
          <a:xfrm>
            <a:off x="5656166" y="1627864"/>
            <a:ext cx="6480177" cy="439127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Content Placeholder 2">
            <a:extLst>
              <a:ext uri="{FF2B5EF4-FFF2-40B4-BE49-F238E27FC236}">
                <a16:creationId xmlns:a16="http://schemas.microsoft.com/office/drawing/2014/main" id="{3C4D1931-3B84-C03D-9B6B-ADAFCE1A4F21}"/>
              </a:ext>
            </a:extLst>
          </p:cNvPr>
          <p:cNvSpPr txBox="1">
            <a:spLocks/>
          </p:cNvSpPr>
          <p:nvPr/>
        </p:nvSpPr>
        <p:spPr>
          <a:xfrm>
            <a:off x="609462" y="1634318"/>
            <a:ext cx="4942926" cy="477274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75488"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94944"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5214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Cadence &amp; Span: Daily records from 1932 - present</a:t>
            </a:r>
          </a:p>
          <a:p>
            <a:r>
              <a:rPr lang="en-US" dirty="0"/>
              <a:t>Key variables:</a:t>
            </a:r>
          </a:p>
          <a:p>
            <a:pPr lvl="1"/>
            <a:r>
              <a:rPr lang="en-US" dirty="0" err="1"/>
              <a:t>Kp</a:t>
            </a:r>
            <a:r>
              <a:rPr lang="en-US" dirty="0"/>
              <a:t> (3-hour planetary index): log measure of geomagnetic disturbance</a:t>
            </a:r>
          </a:p>
          <a:p>
            <a:pPr lvl="1"/>
            <a:r>
              <a:rPr lang="en-US" dirty="0"/>
              <a:t>Ap: linearized </a:t>
            </a:r>
            <a:r>
              <a:rPr lang="en-US" dirty="0" err="1"/>
              <a:t>Kp</a:t>
            </a:r>
            <a:r>
              <a:rPr lang="en-US" dirty="0"/>
              <a:t> for averaging</a:t>
            </a:r>
          </a:p>
          <a:p>
            <a:pPr lvl="1"/>
            <a:r>
              <a:rPr lang="en-US" dirty="0"/>
              <a:t>Sunspot Number: </a:t>
            </a:r>
            <a:r>
              <a:rPr lang="en-US" dirty="0" err="1"/>
              <a:t>photospheric</a:t>
            </a:r>
            <a:r>
              <a:rPr lang="en-US" dirty="0"/>
              <a:t> magnetic complexity</a:t>
            </a:r>
          </a:p>
          <a:p>
            <a:pPr lvl="1"/>
            <a:r>
              <a:rPr lang="en-US" dirty="0"/>
              <a:t>F10.7 cm flux: solar radio emission for X-ray output</a:t>
            </a:r>
          </a:p>
        </p:txBody>
      </p:sp>
    </p:spTree>
    <p:extLst>
      <p:ext uri="{BB962C8B-B14F-4D97-AF65-F5344CB8AC3E}">
        <p14:creationId xmlns:p14="http://schemas.microsoft.com/office/powerpoint/2010/main" val="3411937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9505F-3B89-F589-8F3A-390ADE3D6038}"/>
              </a:ext>
            </a:extLst>
          </p:cNvPr>
          <p:cNvSpPr>
            <a:spLocks noGrp="1"/>
          </p:cNvSpPr>
          <p:nvPr>
            <p:ph type="title"/>
          </p:nvPr>
        </p:nvSpPr>
        <p:spPr/>
        <p:txBody>
          <a:bodyPr/>
          <a:lstStyle/>
          <a:p>
            <a:r>
              <a:rPr lang="en-US" dirty="0"/>
              <a:t>Dataset b – rhessi flare catalogue</a:t>
            </a:r>
          </a:p>
        </p:txBody>
      </p:sp>
      <p:sp>
        <p:nvSpPr>
          <p:cNvPr id="3" name="Content Placeholder 2">
            <a:extLst>
              <a:ext uri="{FF2B5EF4-FFF2-40B4-BE49-F238E27FC236}">
                <a16:creationId xmlns:a16="http://schemas.microsoft.com/office/drawing/2014/main" id="{5ED18DC9-0970-753E-9B78-D36F843108BE}"/>
              </a:ext>
            </a:extLst>
          </p:cNvPr>
          <p:cNvSpPr>
            <a:spLocks noGrp="1"/>
          </p:cNvSpPr>
          <p:nvPr>
            <p:ph idx="1"/>
          </p:nvPr>
        </p:nvSpPr>
        <p:spPr>
          <a:xfrm>
            <a:off x="1295400" y="2262188"/>
            <a:ext cx="3908196" cy="3643312"/>
          </a:xfrm>
        </p:spPr>
        <p:txBody>
          <a:bodyPr/>
          <a:lstStyle/>
          <a:p>
            <a:r>
              <a:rPr lang="en-US" dirty="0"/>
              <a:t>Cadence &amp; Span: Event-based records, 2002-2018</a:t>
            </a:r>
          </a:p>
          <a:p>
            <a:r>
              <a:rPr lang="en-US" dirty="0"/>
              <a:t>Key fields</a:t>
            </a:r>
          </a:p>
          <a:p>
            <a:pPr lvl="1"/>
            <a:r>
              <a:rPr lang="en-US" dirty="0"/>
              <a:t>Start/Peak/End Time &amp; Duration (s)</a:t>
            </a:r>
          </a:p>
          <a:p>
            <a:pPr lvl="1"/>
            <a:r>
              <a:rPr lang="en-US" dirty="0"/>
              <a:t>Peak Cps, Total Counts, Energy Range</a:t>
            </a:r>
          </a:p>
          <a:p>
            <a:pPr lvl="1"/>
            <a:r>
              <a:rPr lang="en-US" dirty="0"/>
              <a:t>X/Y position, radial distance on solar disk</a:t>
            </a:r>
          </a:p>
        </p:txBody>
      </p:sp>
      <p:pic>
        <p:nvPicPr>
          <p:cNvPr id="6" name="Picture 5">
            <a:extLst>
              <a:ext uri="{FF2B5EF4-FFF2-40B4-BE49-F238E27FC236}">
                <a16:creationId xmlns:a16="http://schemas.microsoft.com/office/drawing/2014/main" id="{80C2F578-420D-674D-FD08-77E669D054D4}"/>
              </a:ext>
            </a:extLst>
          </p:cNvPr>
          <p:cNvPicPr>
            <a:picLocks noChangeAspect="1"/>
          </p:cNvPicPr>
          <p:nvPr/>
        </p:nvPicPr>
        <p:blipFill>
          <a:blip r:embed="rId3"/>
          <a:stretch>
            <a:fillRect/>
          </a:stretch>
        </p:blipFill>
        <p:spPr>
          <a:xfrm>
            <a:off x="5531028" y="2365883"/>
            <a:ext cx="6557277" cy="32646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09770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FE535-6DF6-9095-ADB9-53FDE118D34E}"/>
              </a:ext>
            </a:extLst>
          </p:cNvPr>
          <p:cNvSpPr>
            <a:spLocks noGrp="1"/>
          </p:cNvSpPr>
          <p:nvPr>
            <p:ph type="title"/>
          </p:nvPr>
        </p:nvSpPr>
        <p:spPr/>
        <p:txBody>
          <a:bodyPr/>
          <a:lstStyle/>
          <a:p>
            <a:r>
              <a:rPr lang="en-US" dirty="0"/>
              <a:t>Dataset c – omni solar-wind</a:t>
            </a:r>
          </a:p>
        </p:txBody>
      </p:sp>
      <p:sp>
        <p:nvSpPr>
          <p:cNvPr id="3" name="Content Placeholder 2">
            <a:extLst>
              <a:ext uri="{FF2B5EF4-FFF2-40B4-BE49-F238E27FC236}">
                <a16:creationId xmlns:a16="http://schemas.microsoft.com/office/drawing/2014/main" id="{3EF2B496-C291-5B5C-496E-860AD5A263A4}"/>
              </a:ext>
            </a:extLst>
          </p:cNvPr>
          <p:cNvSpPr>
            <a:spLocks noGrp="1"/>
          </p:cNvSpPr>
          <p:nvPr>
            <p:ph idx="1"/>
          </p:nvPr>
        </p:nvSpPr>
        <p:spPr>
          <a:xfrm>
            <a:off x="1210557" y="2262188"/>
            <a:ext cx="4483231" cy="3643312"/>
          </a:xfrm>
        </p:spPr>
        <p:txBody>
          <a:bodyPr/>
          <a:lstStyle/>
          <a:p>
            <a:r>
              <a:rPr lang="en-US" dirty="0"/>
              <a:t>Cadence &amp; Span: 5-minute resolution, 2000– 2025 (~10 million samples)</a:t>
            </a:r>
          </a:p>
          <a:p>
            <a:r>
              <a:rPr lang="en-US" dirty="0"/>
              <a:t>Key </a:t>
            </a:r>
            <a:r>
              <a:rPr lang="en-US" dirty="0" err="1"/>
              <a:t>Parametrs</a:t>
            </a:r>
            <a:r>
              <a:rPr lang="en-US" dirty="0"/>
              <a:t>:</a:t>
            </a:r>
          </a:p>
          <a:p>
            <a:pPr lvl="1"/>
            <a:r>
              <a:rPr lang="en-US" dirty="0"/>
              <a:t>IMF </a:t>
            </a:r>
            <a:r>
              <a:rPr lang="en-US" dirty="0" err="1"/>
              <a:t>Bz</a:t>
            </a:r>
            <a:r>
              <a:rPr lang="en-US" dirty="0"/>
              <a:t> (GSM) – north/south component</a:t>
            </a:r>
          </a:p>
          <a:p>
            <a:pPr lvl="1"/>
            <a:r>
              <a:rPr lang="en-US" dirty="0"/>
              <a:t>Field Magnitude (</a:t>
            </a:r>
            <a:r>
              <a:rPr lang="en-US" dirty="0" err="1"/>
              <a:t>nT</a:t>
            </a:r>
            <a:r>
              <a:rPr lang="en-US" dirty="0"/>
              <a:t>) – total interplanetary field strength</a:t>
            </a:r>
          </a:p>
          <a:p>
            <a:pPr lvl="1"/>
            <a:r>
              <a:rPr lang="en-US" dirty="0"/>
              <a:t>Speed (km/s) – solar-wind bulk speed</a:t>
            </a:r>
          </a:p>
          <a:p>
            <a:pPr lvl="1"/>
            <a:r>
              <a:rPr lang="en-US" dirty="0"/>
              <a:t>Proton Density (n/cc) – particle flux</a:t>
            </a:r>
          </a:p>
          <a:p>
            <a:pPr lvl="1"/>
            <a:r>
              <a:rPr lang="en-US" dirty="0"/>
              <a:t>Electric Field</a:t>
            </a:r>
          </a:p>
        </p:txBody>
      </p:sp>
      <p:pic>
        <p:nvPicPr>
          <p:cNvPr id="4" name="Picture 3">
            <a:extLst>
              <a:ext uri="{FF2B5EF4-FFF2-40B4-BE49-F238E27FC236}">
                <a16:creationId xmlns:a16="http://schemas.microsoft.com/office/drawing/2014/main" id="{74197E74-7739-7448-9691-163DB68D14AD}"/>
              </a:ext>
            </a:extLst>
          </p:cNvPr>
          <p:cNvPicPr>
            <a:picLocks noChangeAspect="1"/>
          </p:cNvPicPr>
          <p:nvPr/>
        </p:nvPicPr>
        <p:blipFill>
          <a:blip r:embed="rId3"/>
          <a:stretch>
            <a:fillRect/>
          </a:stretch>
        </p:blipFill>
        <p:spPr>
          <a:xfrm>
            <a:off x="5777391" y="2271615"/>
            <a:ext cx="6329176" cy="342801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210406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C0609-F4FF-25B4-BC63-3AFAF7C9A802}"/>
              </a:ext>
            </a:extLst>
          </p:cNvPr>
          <p:cNvSpPr>
            <a:spLocks noGrp="1"/>
          </p:cNvSpPr>
          <p:nvPr>
            <p:ph type="title"/>
          </p:nvPr>
        </p:nvSpPr>
        <p:spPr/>
        <p:txBody>
          <a:bodyPr/>
          <a:lstStyle/>
          <a:p>
            <a:r>
              <a:rPr lang="en-US" dirty="0"/>
              <a:t>Exploratory findings – Year Leakage &amp; Imbalance</a:t>
            </a:r>
          </a:p>
        </p:txBody>
      </p:sp>
      <p:sp>
        <p:nvSpPr>
          <p:cNvPr id="3" name="Content Placeholder 2">
            <a:extLst>
              <a:ext uri="{FF2B5EF4-FFF2-40B4-BE49-F238E27FC236}">
                <a16:creationId xmlns:a16="http://schemas.microsoft.com/office/drawing/2014/main" id="{991EF862-FE41-0B2B-7E0B-AD4DD4A80841}"/>
              </a:ext>
            </a:extLst>
          </p:cNvPr>
          <p:cNvSpPr>
            <a:spLocks noGrp="1"/>
          </p:cNvSpPr>
          <p:nvPr>
            <p:ph idx="1"/>
          </p:nvPr>
        </p:nvSpPr>
        <p:spPr>
          <a:xfrm>
            <a:off x="1295400" y="2262188"/>
            <a:ext cx="5078502" cy="3643312"/>
          </a:xfrm>
        </p:spPr>
        <p:txBody>
          <a:bodyPr/>
          <a:lstStyle/>
          <a:p>
            <a:r>
              <a:rPr lang="en-US" dirty="0"/>
              <a:t>Year Leakage Detected</a:t>
            </a:r>
          </a:p>
          <a:p>
            <a:pPr lvl="1"/>
            <a:r>
              <a:rPr lang="en-US" dirty="0"/>
              <a:t>Baseline RF picked up on absolute year → high validation but collapse on 2018 test set</a:t>
            </a:r>
          </a:p>
          <a:p>
            <a:r>
              <a:rPr lang="en-US" dirty="0"/>
              <a:t>Class Imbalance</a:t>
            </a:r>
          </a:p>
          <a:p>
            <a:pPr lvl="1"/>
            <a:r>
              <a:rPr lang="en-US" dirty="0"/>
              <a:t>Only 0.3%% of 5-min windows contain a M/X class flare in the next 24 hours</a:t>
            </a:r>
          </a:p>
          <a:p>
            <a:pPr lvl="1"/>
            <a:r>
              <a:rPr lang="en-US" dirty="0"/>
              <a:t>Trivial “always-no” gets high accuracy but PR-AUC = base-rate (~0.006)</a:t>
            </a:r>
          </a:p>
          <a:p>
            <a:pPr lvl="1"/>
            <a:endParaRPr lang="en-US" dirty="0"/>
          </a:p>
        </p:txBody>
      </p:sp>
      <p:pic>
        <p:nvPicPr>
          <p:cNvPr id="5" name="Picture 4">
            <a:extLst>
              <a:ext uri="{FF2B5EF4-FFF2-40B4-BE49-F238E27FC236}">
                <a16:creationId xmlns:a16="http://schemas.microsoft.com/office/drawing/2014/main" id="{4209EAE3-91E8-1E3C-F149-6D21FF6103A1}"/>
              </a:ext>
            </a:extLst>
          </p:cNvPr>
          <p:cNvPicPr>
            <a:picLocks noChangeAspect="1"/>
          </p:cNvPicPr>
          <p:nvPr/>
        </p:nvPicPr>
        <p:blipFill>
          <a:blip r:embed="rId3"/>
          <a:stretch>
            <a:fillRect/>
          </a:stretch>
        </p:blipFill>
        <p:spPr>
          <a:xfrm>
            <a:off x="6797631" y="1580357"/>
            <a:ext cx="5078502" cy="250348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a:extLst>
              <a:ext uri="{FF2B5EF4-FFF2-40B4-BE49-F238E27FC236}">
                <a16:creationId xmlns:a16="http://schemas.microsoft.com/office/drawing/2014/main" id="{39EB266D-04A2-5D9E-479B-4D1171A39B8B}"/>
              </a:ext>
            </a:extLst>
          </p:cNvPr>
          <p:cNvPicPr>
            <a:picLocks noChangeAspect="1"/>
          </p:cNvPicPr>
          <p:nvPr/>
        </p:nvPicPr>
        <p:blipFill>
          <a:blip r:embed="rId4"/>
          <a:stretch>
            <a:fillRect/>
          </a:stretch>
        </p:blipFill>
        <p:spPr>
          <a:xfrm>
            <a:off x="8085138" y="4221163"/>
            <a:ext cx="2503487" cy="250348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575624635"/>
      </p:ext>
    </p:extLst>
  </p:cSld>
  <p:clrMapOvr>
    <a:masterClrMapping/>
  </p:clrMapOvr>
</p:sld>
</file>

<file path=ppt/theme/theme1.xml><?xml version="1.0" encoding="utf-8"?>
<a:theme xmlns:a="http://schemas.openxmlformats.org/drawingml/2006/main" name="PoiseVTI">
  <a:themeElements>
    <a:clrScheme name="Poise">
      <a:dk1>
        <a:sysClr val="windowText" lastClr="000000"/>
      </a:dk1>
      <a:lt1>
        <a:sysClr val="window" lastClr="FFFFFF"/>
      </a:lt1>
      <a:dk2>
        <a:srgbClr val="403739"/>
      </a:dk2>
      <a:lt2>
        <a:srgbClr val="F4E9E6"/>
      </a:lt2>
      <a:accent1>
        <a:srgbClr val="B18083"/>
      </a:accent1>
      <a:accent2>
        <a:srgbClr val="C17A69"/>
      </a:accent2>
      <a:accent3>
        <a:srgbClr val="CE9573"/>
      </a:accent3>
      <a:accent4>
        <a:srgbClr val="82907A"/>
      </a:accent4>
      <a:accent5>
        <a:srgbClr val="9A9966"/>
      </a:accent5>
      <a:accent6>
        <a:srgbClr val="AB9955"/>
      </a:accent6>
      <a:hlink>
        <a:srgbClr val="A97979"/>
      </a:hlink>
      <a:folHlink>
        <a:srgbClr val="BB7563"/>
      </a:folHlink>
    </a:clrScheme>
    <a:fontScheme name="Goudy Univers">
      <a:majorFont>
        <a:latin typeface="Goudy Old Style"/>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iseVTI" id="{9843863B-6720-4231-BFE7-E604B355382A}" vid="{6C5B2780-C73E-445D-98DA-9D2BCD7897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3696</TotalTime>
  <Words>3979</Words>
  <Application>Microsoft Macintosh PowerPoint</Application>
  <PresentationFormat>Widescreen</PresentationFormat>
  <Paragraphs>283</Paragraphs>
  <Slides>18</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.AppleSystemUIFont</vt:lpstr>
      <vt:lpstr>Aptos</vt:lpstr>
      <vt:lpstr>Arial</vt:lpstr>
      <vt:lpstr>Cambria Math</vt:lpstr>
      <vt:lpstr>Goudy Old Style</vt:lpstr>
      <vt:lpstr>Symbol</vt:lpstr>
      <vt:lpstr>Times New Roman</vt:lpstr>
      <vt:lpstr>Univers Light</vt:lpstr>
      <vt:lpstr>PoiseVTI</vt:lpstr>
      <vt:lpstr>Sequence-Based Prediction of Solar Flares using Transformer Networks</vt:lpstr>
      <vt:lpstr>What are solar flares?</vt:lpstr>
      <vt:lpstr>Why space weather matters?</vt:lpstr>
      <vt:lpstr>Prediction gap</vt:lpstr>
      <vt:lpstr>Datasets overview</vt:lpstr>
      <vt:lpstr>Dataset A – geomagnetic &amp; solar indices</vt:lpstr>
      <vt:lpstr>Dataset b – rhessi flare catalogue</vt:lpstr>
      <vt:lpstr>Dataset c – omni solar-wind</vt:lpstr>
      <vt:lpstr>Exploratory findings – Year Leakage &amp; Imbalance</vt:lpstr>
      <vt:lpstr>Baseline models &amp; Initial Performance</vt:lpstr>
      <vt:lpstr>Sequence window design</vt:lpstr>
      <vt:lpstr>Model 1 – bi-lstm</vt:lpstr>
      <vt:lpstr>Model 2 – transformer encoder</vt:lpstr>
      <vt:lpstr>Final metrics</vt:lpstr>
      <vt:lpstr>Why it works – feature attribution</vt:lpstr>
      <vt:lpstr>Conclusion &amp; future work</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Vidyut Baskar</dc:creator>
  <cp:lastModifiedBy>Vidyut Baskar</cp:lastModifiedBy>
  <cp:revision>1</cp:revision>
  <dcterms:created xsi:type="dcterms:W3CDTF">2025-04-18T22:35:17Z</dcterms:created>
  <dcterms:modified xsi:type="dcterms:W3CDTF">2025-04-21T16:53:42Z</dcterms:modified>
</cp:coreProperties>
</file>